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71" r:id="rId3"/>
    <p:sldId id="263" r:id="rId4"/>
    <p:sldId id="259" r:id="rId5"/>
    <p:sldId id="257" r:id="rId6"/>
    <p:sldId id="260" r:id="rId7"/>
    <p:sldId id="264" r:id="rId8"/>
    <p:sldId id="265" r:id="rId9"/>
    <p:sldId id="266" r:id="rId10"/>
    <p:sldId id="267" r:id="rId11"/>
    <p:sldId id="269" r:id="rId12"/>
    <p:sldId id="270"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84" autoAdjust="0"/>
  </p:normalViewPr>
  <p:slideViewPr>
    <p:cSldViewPr>
      <p:cViewPr varScale="1">
        <p:scale>
          <a:sx n="73" d="100"/>
          <a:sy n="73" d="100"/>
        </p:scale>
        <p:origin x="-42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502A15-A62F-4332-9ECB-E4F3D78E15CB}" type="doc">
      <dgm:prSet loTypeId="urn:microsoft.com/office/officeart/2008/layout/HorizontalMultiLevelHierarchy" loCatId="hierarchy" qsTypeId="urn:microsoft.com/office/officeart/2005/8/quickstyle/simple4" qsCatId="simple" csTypeId="urn:microsoft.com/office/officeart/2005/8/colors/accent0_3" csCatId="mainScheme" phldr="1"/>
      <dgm:spPr/>
      <dgm:t>
        <a:bodyPr/>
        <a:lstStyle/>
        <a:p>
          <a:endParaRPr lang="fr-FR"/>
        </a:p>
      </dgm:t>
    </dgm:pt>
    <dgm:pt modelId="{69F99A03-480C-41ED-8977-65050C5C9B36}">
      <dgm:prSet custT="1"/>
      <dgm:spPr/>
      <dgm:t>
        <a:bodyPr/>
        <a:lstStyle/>
        <a:p>
          <a:pPr rtl="1"/>
          <a:r>
            <a:rPr lang="ar-MA" sz="3600" b="0" dirty="0" smtClean="0">
              <a:latin typeface="Arabic Typesetting" pitchFamily="66" charset="-78"/>
              <a:cs typeface="Arabic Typesetting" pitchFamily="66" charset="-78"/>
            </a:rPr>
            <a:t>لجنة الإعلام والتواصل</a:t>
          </a:r>
          <a:endParaRPr lang="fr-FR" sz="3600" b="0" dirty="0">
            <a:latin typeface="Arabic Typesetting" pitchFamily="66" charset="-78"/>
            <a:cs typeface="Arabic Typesetting" pitchFamily="66" charset="-78"/>
          </a:endParaRPr>
        </a:p>
      </dgm:t>
    </dgm:pt>
    <dgm:pt modelId="{1117429B-7B22-482A-B19C-0ACA68C3AB60}" type="parTrans" cxnId="{AA500F6A-7E50-4CEB-89CA-16859089A539}">
      <dgm:prSet custT="1"/>
      <dgm:spPr/>
      <dgm:t>
        <a:bodyPr/>
        <a:lstStyle/>
        <a:p>
          <a:endParaRPr lang="fr-FR" sz="3600" b="0">
            <a:latin typeface="Arabic Typesetting" pitchFamily="66" charset="-78"/>
            <a:cs typeface="Arabic Typesetting" pitchFamily="66" charset="-78"/>
          </a:endParaRPr>
        </a:p>
      </dgm:t>
    </dgm:pt>
    <dgm:pt modelId="{658C1D65-4E1E-4C15-BB84-FDA61DABC2C3}" type="sibTrans" cxnId="{AA500F6A-7E50-4CEB-89CA-16859089A539}">
      <dgm:prSet/>
      <dgm:spPr/>
      <dgm:t>
        <a:bodyPr/>
        <a:lstStyle/>
        <a:p>
          <a:endParaRPr lang="fr-FR" sz="3600" b="0">
            <a:latin typeface="Arabic Typesetting" pitchFamily="66" charset="-78"/>
            <a:cs typeface="Arabic Typesetting" pitchFamily="66" charset="-78"/>
          </a:endParaRPr>
        </a:p>
      </dgm:t>
    </dgm:pt>
    <dgm:pt modelId="{ABF56BE8-D4AE-4288-8498-59D388239C18}">
      <dgm:prSet phldrT="[Texte]" custT="1"/>
      <dgm:spPr/>
      <dgm:t>
        <a:bodyPr/>
        <a:lstStyle/>
        <a:p>
          <a:pPr rtl="1"/>
          <a:endParaRPr lang="fr-FR" sz="7200" b="0" dirty="0">
            <a:latin typeface="Arabic Typesetting" pitchFamily="66" charset="-78"/>
            <a:cs typeface="Arabic Typesetting" pitchFamily="66" charset="-78"/>
          </a:endParaRPr>
        </a:p>
      </dgm:t>
    </dgm:pt>
    <dgm:pt modelId="{BB39D606-A2FB-4A33-9E47-4E6F26186FF8}" type="sibTrans" cxnId="{852618C8-4832-4F51-9E07-29B40091E900}">
      <dgm:prSet/>
      <dgm:spPr/>
      <dgm:t>
        <a:bodyPr/>
        <a:lstStyle/>
        <a:p>
          <a:pPr rtl="1"/>
          <a:endParaRPr lang="fr-FR" sz="3600" b="0">
            <a:latin typeface="Arabic Typesetting" pitchFamily="66" charset="-78"/>
            <a:cs typeface="Arabic Typesetting" pitchFamily="66" charset="-78"/>
          </a:endParaRPr>
        </a:p>
      </dgm:t>
    </dgm:pt>
    <dgm:pt modelId="{621EFF05-1F82-4A67-8912-B2BAC9184BCA}" type="parTrans" cxnId="{852618C8-4832-4F51-9E07-29B40091E900}">
      <dgm:prSet/>
      <dgm:spPr/>
      <dgm:t>
        <a:bodyPr/>
        <a:lstStyle/>
        <a:p>
          <a:pPr rtl="1"/>
          <a:endParaRPr lang="fr-FR" sz="3600" b="0">
            <a:latin typeface="Arabic Typesetting" pitchFamily="66" charset="-78"/>
            <a:cs typeface="Arabic Typesetting" pitchFamily="66" charset="-78"/>
          </a:endParaRPr>
        </a:p>
      </dgm:t>
    </dgm:pt>
    <dgm:pt modelId="{55D45A01-A3F1-42B1-8021-9ADDE8A0DDE9}">
      <dgm:prSet phldrT="[Texte]" custT="1"/>
      <dgm:spPr/>
      <dgm:t>
        <a:bodyPr/>
        <a:lstStyle/>
        <a:p>
          <a:pPr rtl="1"/>
          <a:r>
            <a:rPr lang="ar-MA" sz="3600" b="0" dirty="0" smtClean="0">
              <a:latin typeface="Arabic Typesetting" pitchFamily="66" charset="-78"/>
              <a:cs typeface="Arabic Typesetting" pitchFamily="66" charset="-78"/>
            </a:rPr>
            <a:t>لجنة المشاريع والبرامج</a:t>
          </a:r>
          <a:endParaRPr lang="fr-FR" sz="3600" b="0" dirty="0">
            <a:latin typeface="Arabic Typesetting" pitchFamily="66" charset="-78"/>
            <a:cs typeface="Arabic Typesetting" pitchFamily="66" charset="-78"/>
          </a:endParaRPr>
        </a:p>
      </dgm:t>
    </dgm:pt>
    <dgm:pt modelId="{7EE8FAE4-BEDF-41F8-836D-5551DC913EF0}" type="sibTrans" cxnId="{E0291601-0EC7-42E4-9378-0BB6DEFF5DE7}">
      <dgm:prSet/>
      <dgm:spPr/>
      <dgm:t>
        <a:bodyPr/>
        <a:lstStyle/>
        <a:p>
          <a:pPr rtl="1"/>
          <a:endParaRPr lang="fr-FR" sz="3600" b="0">
            <a:latin typeface="Arabic Typesetting" pitchFamily="66" charset="-78"/>
            <a:cs typeface="Arabic Typesetting" pitchFamily="66" charset="-78"/>
          </a:endParaRPr>
        </a:p>
      </dgm:t>
    </dgm:pt>
    <dgm:pt modelId="{12370428-53E3-4832-99C5-11A76F6770AA}" type="parTrans" cxnId="{E0291601-0EC7-42E4-9378-0BB6DEFF5DE7}">
      <dgm:prSet custT="1"/>
      <dgm:spPr/>
      <dgm:t>
        <a:bodyPr/>
        <a:lstStyle/>
        <a:p>
          <a:pPr rtl="1"/>
          <a:endParaRPr lang="fr-FR" sz="3600" b="0">
            <a:latin typeface="Arabic Typesetting" pitchFamily="66" charset="-78"/>
            <a:cs typeface="Arabic Typesetting" pitchFamily="66" charset="-78"/>
          </a:endParaRPr>
        </a:p>
      </dgm:t>
    </dgm:pt>
    <dgm:pt modelId="{5057101A-790E-47EB-89CF-CA9FBE2006DE}">
      <dgm:prSet phldrT="[Texte]" custT="1"/>
      <dgm:spPr/>
      <dgm:t>
        <a:bodyPr/>
        <a:lstStyle/>
        <a:p>
          <a:pPr rtl="1"/>
          <a:r>
            <a:rPr lang="ar-MA" sz="3600" b="0" dirty="0" smtClean="0">
              <a:latin typeface="Arabic Typesetting" pitchFamily="66" charset="-78"/>
              <a:cs typeface="Arabic Typesetting" pitchFamily="66" charset="-78"/>
            </a:rPr>
            <a:t>لجنة المسك والتوثيق</a:t>
          </a:r>
          <a:endParaRPr lang="fr-FR" sz="3600" b="0" dirty="0">
            <a:latin typeface="Arabic Typesetting" pitchFamily="66" charset="-78"/>
            <a:cs typeface="Arabic Typesetting" pitchFamily="66" charset="-78"/>
          </a:endParaRPr>
        </a:p>
      </dgm:t>
    </dgm:pt>
    <dgm:pt modelId="{1A98C3A5-B837-4686-8355-170BFFC2A3E7}" type="parTrans" cxnId="{7BF75E38-6DD4-4736-A7A6-DB75B45AB1CF}">
      <dgm:prSet/>
      <dgm:spPr/>
      <dgm:t>
        <a:bodyPr/>
        <a:lstStyle/>
        <a:p>
          <a:endParaRPr lang="fr-FR"/>
        </a:p>
      </dgm:t>
    </dgm:pt>
    <dgm:pt modelId="{F78FC569-E21F-4DAB-9BE5-646C84516EC5}" type="sibTrans" cxnId="{7BF75E38-6DD4-4736-A7A6-DB75B45AB1CF}">
      <dgm:prSet/>
      <dgm:spPr/>
      <dgm:t>
        <a:bodyPr/>
        <a:lstStyle/>
        <a:p>
          <a:endParaRPr lang="fr-FR"/>
        </a:p>
      </dgm:t>
    </dgm:pt>
    <dgm:pt modelId="{7B397D8D-AD32-4FC3-9923-BED563EF15FA}">
      <dgm:prSet phldrT="[Texte]" custT="1"/>
      <dgm:spPr/>
      <dgm:t>
        <a:bodyPr/>
        <a:lstStyle/>
        <a:p>
          <a:pPr rtl="1"/>
          <a:r>
            <a:rPr lang="ar-MA" sz="3600" b="0" dirty="0" smtClean="0">
              <a:latin typeface="Arabic Typesetting" pitchFamily="66" charset="-78"/>
              <a:cs typeface="Arabic Typesetting" pitchFamily="66" charset="-78"/>
            </a:rPr>
            <a:t>لجنة التتبع والمراقبة</a:t>
          </a:r>
          <a:endParaRPr lang="fr-FR" sz="3600" b="0" dirty="0">
            <a:latin typeface="Arabic Typesetting" pitchFamily="66" charset="-78"/>
            <a:cs typeface="Arabic Typesetting" pitchFamily="66" charset="-78"/>
          </a:endParaRPr>
        </a:p>
      </dgm:t>
    </dgm:pt>
    <dgm:pt modelId="{4B75CF64-AF13-42EB-B44A-54DBA56C5310}" type="parTrans" cxnId="{EC525CC1-27DD-468B-A95E-57085518BDE0}">
      <dgm:prSet/>
      <dgm:spPr/>
      <dgm:t>
        <a:bodyPr/>
        <a:lstStyle/>
        <a:p>
          <a:endParaRPr lang="fr-FR"/>
        </a:p>
      </dgm:t>
    </dgm:pt>
    <dgm:pt modelId="{6819C344-14E6-4DF0-9C94-B2616FB8A806}" type="sibTrans" cxnId="{EC525CC1-27DD-468B-A95E-57085518BDE0}">
      <dgm:prSet/>
      <dgm:spPr/>
      <dgm:t>
        <a:bodyPr/>
        <a:lstStyle/>
        <a:p>
          <a:endParaRPr lang="fr-FR"/>
        </a:p>
      </dgm:t>
    </dgm:pt>
    <dgm:pt modelId="{7BE865DE-6F00-4EAA-ACCC-EF10FAA8040E}">
      <dgm:prSet custT="1"/>
      <dgm:spPr/>
      <dgm:t>
        <a:bodyPr/>
        <a:lstStyle/>
        <a:p>
          <a:pPr rtl="1"/>
          <a:r>
            <a:rPr lang="ar-MA" sz="3600" b="0" dirty="0" smtClean="0">
              <a:latin typeface="Arabic Typesetting" pitchFamily="66" charset="-78"/>
              <a:cs typeface="Arabic Typesetting" pitchFamily="66" charset="-78"/>
            </a:rPr>
            <a:t>اللجنة المالية</a:t>
          </a:r>
          <a:endParaRPr lang="fr-FR" sz="3600" b="0" dirty="0">
            <a:latin typeface="Arabic Typesetting" pitchFamily="66" charset="-78"/>
            <a:cs typeface="Arabic Typesetting" pitchFamily="66" charset="-78"/>
          </a:endParaRPr>
        </a:p>
      </dgm:t>
    </dgm:pt>
    <dgm:pt modelId="{4302ECD9-E3A0-405A-A0BC-C90875CFB749}" type="parTrans" cxnId="{86173F88-7AE8-4B06-9B25-C505DBF73B30}">
      <dgm:prSet/>
      <dgm:spPr/>
      <dgm:t>
        <a:bodyPr/>
        <a:lstStyle/>
        <a:p>
          <a:endParaRPr lang="fr-FR"/>
        </a:p>
      </dgm:t>
    </dgm:pt>
    <dgm:pt modelId="{283E0CCA-6679-472C-A2A8-637806FADBAE}" type="sibTrans" cxnId="{86173F88-7AE8-4B06-9B25-C505DBF73B30}">
      <dgm:prSet/>
      <dgm:spPr/>
      <dgm:t>
        <a:bodyPr/>
        <a:lstStyle/>
        <a:p>
          <a:endParaRPr lang="fr-FR"/>
        </a:p>
      </dgm:t>
    </dgm:pt>
    <dgm:pt modelId="{94DDDD5E-28CE-4508-8A83-49E53EBB8149}" type="pres">
      <dgm:prSet presAssocID="{14502A15-A62F-4332-9ECB-E4F3D78E15CB}" presName="Name0" presStyleCnt="0">
        <dgm:presLayoutVars>
          <dgm:chPref val="1"/>
          <dgm:dir val="rev"/>
          <dgm:animOne val="branch"/>
          <dgm:animLvl val="lvl"/>
          <dgm:resizeHandles val="exact"/>
        </dgm:presLayoutVars>
      </dgm:prSet>
      <dgm:spPr/>
      <dgm:t>
        <a:bodyPr/>
        <a:lstStyle/>
        <a:p>
          <a:endParaRPr lang="fr-FR"/>
        </a:p>
      </dgm:t>
    </dgm:pt>
    <dgm:pt modelId="{F4213731-046F-4C7B-BB74-3A238F22F91A}" type="pres">
      <dgm:prSet presAssocID="{ABF56BE8-D4AE-4288-8498-59D388239C18}" presName="root1" presStyleCnt="0"/>
      <dgm:spPr/>
      <dgm:t>
        <a:bodyPr/>
        <a:lstStyle/>
        <a:p>
          <a:endParaRPr lang="fr-FR"/>
        </a:p>
      </dgm:t>
    </dgm:pt>
    <dgm:pt modelId="{3D491B63-0EF1-4427-89FB-22F8A86D13D1}" type="pres">
      <dgm:prSet presAssocID="{ABF56BE8-D4AE-4288-8498-59D388239C18}" presName="LevelOneTextNode" presStyleLbl="node0" presStyleIdx="0" presStyleCnt="1" custFlipVert="0" custScaleX="88136" custScaleY="114031" custLinFactNeighborX="4791">
        <dgm:presLayoutVars>
          <dgm:chPref val="3"/>
        </dgm:presLayoutVars>
      </dgm:prSet>
      <dgm:spPr/>
      <dgm:t>
        <a:bodyPr/>
        <a:lstStyle/>
        <a:p>
          <a:endParaRPr lang="fr-FR"/>
        </a:p>
      </dgm:t>
    </dgm:pt>
    <dgm:pt modelId="{47E5A221-A16C-4A74-8454-7B739ABEA5CC}" type="pres">
      <dgm:prSet presAssocID="{ABF56BE8-D4AE-4288-8498-59D388239C18}" presName="level2hierChild" presStyleCnt="0"/>
      <dgm:spPr/>
      <dgm:t>
        <a:bodyPr/>
        <a:lstStyle/>
        <a:p>
          <a:endParaRPr lang="fr-FR"/>
        </a:p>
      </dgm:t>
    </dgm:pt>
    <dgm:pt modelId="{696C6714-94B7-426D-8FB9-C68A7E46509E}" type="pres">
      <dgm:prSet presAssocID="{12370428-53E3-4832-99C5-11A76F6770AA}" presName="conn2-1" presStyleLbl="parChTrans1D2" presStyleIdx="0" presStyleCnt="5"/>
      <dgm:spPr/>
      <dgm:t>
        <a:bodyPr/>
        <a:lstStyle/>
        <a:p>
          <a:endParaRPr lang="fr-FR"/>
        </a:p>
      </dgm:t>
    </dgm:pt>
    <dgm:pt modelId="{0381063A-95A3-4ACC-96F0-1ED58D17CCC8}" type="pres">
      <dgm:prSet presAssocID="{12370428-53E3-4832-99C5-11A76F6770AA}" presName="connTx" presStyleLbl="parChTrans1D2" presStyleIdx="0" presStyleCnt="5"/>
      <dgm:spPr/>
      <dgm:t>
        <a:bodyPr/>
        <a:lstStyle/>
        <a:p>
          <a:endParaRPr lang="fr-FR"/>
        </a:p>
      </dgm:t>
    </dgm:pt>
    <dgm:pt modelId="{46FFA5E8-3376-46AF-861D-1C3BE21F210F}" type="pres">
      <dgm:prSet presAssocID="{55D45A01-A3F1-42B1-8021-9ADDE8A0DDE9}" presName="root2" presStyleCnt="0"/>
      <dgm:spPr/>
      <dgm:t>
        <a:bodyPr/>
        <a:lstStyle/>
        <a:p>
          <a:endParaRPr lang="fr-FR"/>
        </a:p>
      </dgm:t>
    </dgm:pt>
    <dgm:pt modelId="{F1D15148-D86C-4125-A8DC-525D6028A672}" type="pres">
      <dgm:prSet presAssocID="{55D45A01-A3F1-42B1-8021-9ADDE8A0DDE9}" presName="LevelTwoTextNode" presStyleLbl="node2" presStyleIdx="0" presStyleCnt="5">
        <dgm:presLayoutVars>
          <dgm:chPref val="3"/>
        </dgm:presLayoutVars>
      </dgm:prSet>
      <dgm:spPr/>
      <dgm:t>
        <a:bodyPr/>
        <a:lstStyle/>
        <a:p>
          <a:endParaRPr lang="fr-FR"/>
        </a:p>
      </dgm:t>
    </dgm:pt>
    <dgm:pt modelId="{C1E56863-8444-48BD-8E65-20FB6B64AC01}" type="pres">
      <dgm:prSet presAssocID="{55D45A01-A3F1-42B1-8021-9ADDE8A0DDE9}" presName="level3hierChild" presStyleCnt="0"/>
      <dgm:spPr/>
      <dgm:t>
        <a:bodyPr/>
        <a:lstStyle/>
        <a:p>
          <a:endParaRPr lang="fr-FR"/>
        </a:p>
      </dgm:t>
    </dgm:pt>
    <dgm:pt modelId="{1BF001A8-BCBF-4B6C-972F-A215DBA4011E}" type="pres">
      <dgm:prSet presAssocID="{4B75CF64-AF13-42EB-B44A-54DBA56C5310}" presName="conn2-1" presStyleLbl="parChTrans1D2" presStyleIdx="1" presStyleCnt="5"/>
      <dgm:spPr/>
    </dgm:pt>
    <dgm:pt modelId="{B20142F6-29D5-4BA1-929E-0D5FF0126264}" type="pres">
      <dgm:prSet presAssocID="{4B75CF64-AF13-42EB-B44A-54DBA56C5310}" presName="connTx" presStyleLbl="parChTrans1D2" presStyleIdx="1" presStyleCnt="5"/>
      <dgm:spPr/>
    </dgm:pt>
    <dgm:pt modelId="{CA576B8D-B70C-46DF-8359-5AA7951FD599}" type="pres">
      <dgm:prSet presAssocID="{7B397D8D-AD32-4FC3-9923-BED563EF15FA}" presName="root2" presStyleCnt="0"/>
      <dgm:spPr/>
    </dgm:pt>
    <dgm:pt modelId="{C5769D36-F7D5-4A72-B0FA-81FC15B39FB0}" type="pres">
      <dgm:prSet presAssocID="{7B397D8D-AD32-4FC3-9923-BED563EF15FA}" presName="LevelTwoTextNode" presStyleLbl="node2" presStyleIdx="1" presStyleCnt="5">
        <dgm:presLayoutVars>
          <dgm:chPref val="3"/>
        </dgm:presLayoutVars>
      </dgm:prSet>
      <dgm:spPr/>
      <dgm:t>
        <a:bodyPr/>
        <a:lstStyle/>
        <a:p>
          <a:endParaRPr lang="fr-FR"/>
        </a:p>
      </dgm:t>
    </dgm:pt>
    <dgm:pt modelId="{19671ADD-3F36-431C-959F-AF5515F58531}" type="pres">
      <dgm:prSet presAssocID="{7B397D8D-AD32-4FC3-9923-BED563EF15FA}" presName="level3hierChild" presStyleCnt="0"/>
      <dgm:spPr/>
    </dgm:pt>
    <dgm:pt modelId="{B60A95C6-9600-47FF-ADCA-6A6C800C129C}" type="pres">
      <dgm:prSet presAssocID="{4302ECD9-E3A0-405A-A0BC-C90875CFB749}" presName="conn2-1" presStyleLbl="parChTrans1D2" presStyleIdx="2" presStyleCnt="5"/>
      <dgm:spPr/>
    </dgm:pt>
    <dgm:pt modelId="{D46CEA21-690E-4D01-A9F9-C840F36D0D7D}" type="pres">
      <dgm:prSet presAssocID="{4302ECD9-E3A0-405A-A0BC-C90875CFB749}" presName="connTx" presStyleLbl="parChTrans1D2" presStyleIdx="2" presStyleCnt="5"/>
      <dgm:spPr/>
    </dgm:pt>
    <dgm:pt modelId="{FE4BBDCB-8EF1-4AD9-9788-DDCC9581B570}" type="pres">
      <dgm:prSet presAssocID="{7BE865DE-6F00-4EAA-ACCC-EF10FAA8040E}" presName="root2" presStyleCnt="0"/>
      <dgm:spPr/>
    </dgm:pt>
    <dgm:pt modelId="{B73AF45A-18B3-430F-8685-B719B5AC5F8C}" type="pres">
      <dgm:prSet presAssocID="{7BE865DE-6F00-4EAA-ACCC-EF10FAA8040E}" presName="LevelTwoTextNode" presStyleLbl="node2" presStyleIdx="2" presStyleCnt="5">
        <dgm:presLayoutVars>
          <dgm:chPref val="3"/>
        </dgm:presLayoutVars>
      </dgm:prSet>
      <dgm:spPr/>
      <dgm:t>
        <a:bodyPr/>
        <a:lstStyle/>
        <a:p>
          <a:endParaRPr lang="fr-FR"/>
        </a:p>
      </dgm:t>
    </dgm:pt>
    <dgm:pt modelId="{DE01363A-AAD9-4A60-975D-DC04F5A2938C}" type="pres">
      <dgm:prSet presAssocID="{7BE865DE-6F00-4EAA-ACCC-EF10FAA8040E}" presName="level3hierChild" presStyleCnt="0"/>
      <dgm:spPr/>
    </dgm:pt>
    <dgm:pt modelId="{747C5348-A0A2-4325-9C8F-5BADDB694D21}" type="pres">
      <dgm:prSet presAssocID="{1117429B-7B22-482A-B19C-0ACA68C3AB60}" presName="conn2-1" presStyleLbl="parChTrans1D2" presStyleIdx="3" presStyleCnt="5"/>
      <dgm:spPr/>
      <dgm:t>
        <a:bodyPr/>
        <a:lstStyle/>
        <a:p>
          <a:endParaRPr lang="fr-FR"/>
        </a:p>
      </dgm:t>
    </dgm:pt>
    <dgm:pt modelId="{ED099975-0495-44C7-9A02-6FD04BC981D9}" type="pres">
      <dgm:prSet presAssocID="{1117429B-7B22-482A-B19C-0ACA68C3AB60}" presName="connTx" presStyleLbl="parChTrans1D2" presStyleIdx="3" presStyleCnt="5"/>
      <dgm:spPr/>
      <dgm:t>
        <a:bodyPr/>
        <a:lstStyle/>
        <a:p>
          <a:endParaRPr lang="fr-FR"/>
        </a:p>
      </dgm:t>
    </dgm:pt>
    <dgm:pt modelId="{10FD67AE-9C55-4F7E-B560-D6D2638E582E}" type="pres">
      <dgm:prSet presAssocID="{69F99A03-480C-41ED-8977-65050C5C9B36}" presName="root2" presStyleCnt="0"/>
      <dgm:spPr/>
      <dgm:t>
        <a:bodyPr/>
        <a:lstStyle/>
        <a:p>
          <a:endParaRPr lang="fr-FR"/>
        </a:p>
      </dgm:t>
    </dgm:pt>
    <dgm:pt modelId="{E00A10FA-5660-4C44-AE69-C5DAEF289E73}" type="pres">
      <dgm:prSet presAssocID="{69F99A03-480C-41ED-8977-65050C5C9B36}" presName="LevelTwoTextNode" presStyleLbl="node2" presStyleIdx="3" presStyleCnt="5">
        <dgm:presLayoutVars>
          <dgm:chPref val="3"/>
        </dgm:presLayoutVars>
      </dgm:prSet>
      <dgm:spPr/>
      <dgm:t>
        <a:bodyPr/>
        <a:lstStyle/>
        <a:p>
          <a:endParaRPr lang="fr-FR"/>
        </a:p>
      </dgm:t>
    </dgm:pt>
    <dgm:pt modelId="{F29669A7-7374-4DD3-9AF8-A4953F70596F}" type="pres">
      <dgm:prSet presAssocID="{69F99A03-480C-41ED-8977-65050C5C9B36}" presName="level3hierChild" presStyleCnt="0"/>
      <dgm:spPr/>
      <dgm:t>
        <a:bodyPr/>
        <a:lstStyle/>
        <a:p>
          <a:endParaRPr lang="fr-FR"/>
        </a:p>
      </dgm:t>
    </dgm:pt>
    <dgm:pt modelId="{B82F76BB-26E1-49F7-BBE2-EA32980D6EBF}" type="pres">
      <dgm:prSet presAssocID="{1A98C3A5-B837-4686-8355-170BFFC2A3E7}" presName="conn2-1" presStyleLbl="parChTrans1D2" presStyleIdx="4" presStyleCnt="5"/>
      <dgm:spPr/>
    </dgm:pt>
    <dgm:pt modelId="{5FE9EBE0-E942-40E8-8EAF-6A8BAC15564B}" type="pres">
      <dgm:prSet presAssocID="{1A98C3A5-B837-4686-8355-170BFFC2A3E7}" presName="connTx" presStyleLbl="parChTrans1D2" presStyleIdx="4" presStyleCnt="5"/>
      <dgm:spPr/>
    </dgm:pt>
    <dgm:pt modelId="{0A376E06-87BE-4596-81C7-2952DE871B85}" type="pres">
      <dgm:prSet presAssocID="{5057101A-790E-47EB-89CF-CA9FBE2006DE}" presName="root2" presStyleCnt="0"/>
      <dgm:spPr/>
    </dgm:pt>
    <dgm:pt modelId="{7D212A13-5156-4825-B1D2-48198D0D3615}" type="pres">
      <dgm:prSet presAssocID="{5057101A-790E-47EB-89CF-CA9FBE2006DE}" presName="LevelTwoTextNode" presStyleLbl="node2" presStyleIdx="4" presStyleCnt="5">
        <dgm:presLayoutVars>
          <dgm:chPref val="3"/>
        </dgm:presLayoutVars>
      </dgm:prSet>
      <dgm:spPr/>
      <dgm:t>
        <a:bodyPr/>
        <a:lstStyle/>
        <a:p>
          <a:endParaRPr lang="fr-FR"/>
        </a:p>
      </dgm:t>
    </dgm:pt>
    <dgm:pt modelId="{34EEE830-434F-4F6F-B1D7-6AB91B0202B2}" type="pres">
      <dgm:prSet presAssocID="{5057101A-790E-47EB-89CF-CA9FBE2006DE}" presName="level3hierChild" presStyleCnt="0"/>
      <dgm:spPr/>
    </dgm:pt>
  </dgm:ptLst>
  <dgm:cxnLst>
    <dgm:cxn modelId="{E0291601-0EC7-42E4-9378-0BB6DEFF5DE7}" srcId="{ABF56BE8-D4AE-4288-8498-59D388239C18}" destId="{55D45A01-A3F1-42B1-8021-9ADDE8A0DDE9}" srcOrd="0" destOrd="0" parTransId="{12370428-53E3-4832-99C5-11A76F6770AA}" sibTransId="{7EE8FAE4-BEDF-41F8-836D-5551DC913EF0}"/>
    <dgm:cxn modelId="{5E07299A-0177-4B1E-8D31-F063C096E68B}" type="presOf" srcId="{14502A15-A62F-4332-9ECB-E4F3D78E15CB}" destId="{94DDDD5E-28CE-4508-8A83-49E53EBB8149}" srcOrd="0" destOrd="0" presId="urn:microsoft.com/office/officeart/2008/layout/HorizontalMultiLevelHierarchy"/>
    <dgm:cxn modelId="{FAC7C011-5B95-4725-B579-00C60A5F3222}" type="presOf" srcId="{1A98C3A5-B837-4686-8355-170BFFC2A3E7}" destId="{5FE9EBE0-E942-40E8-8EAF-6A8BAC15564B}" srcOrd="1" destOrd="0" presId="urn:microsoft.com/office/officeart/2008/layout/HorizontalMultiLevelHierarchy"/>
    <dgm:cxn modelId="{217206C6-5F5B-4C36-898F-DB888315C09F}" type="presOf" srcId="{55D45A01-A3F1-42B1-8021-9ADDE8A0DDE9}" destId="{F1D15148-D86C-4125-A8DC-525D6028A672}" srcOrd="0" destOrd="0" presId="urn:microsoft.com/office/officeart/2008/layout/HorizontalMultiLevelHierarchy"/>
    <dgm:cxn modelId="{0FDD5BFC-5CA2-4672-9C52-8D1F0EEDFBE9}" type="presOf" srcId="{1117429B-7B22-482A-B19C-0ACA68C3AB60}" destId="{ED099975-0495-44C7-9A02-6FD04BC981D9}" srcOrd="1" destOrd="0" presId="urn:microsoft.com/office/officeart/2008/layout/HorizontalMultiLevelHierarchy"/>
    <dgm:cxn modelId="{4165657E-B59B-4EF7-8B8E-8C29C0588EE8}" type="presOf" srcId="{5057101A-790E-47EB-89CF-CA9FBE2006DE}" destId="{7D212A13-5156-4825-B1D2-48198D0D3615}" srcOrd="0" destOrd="0" presId="urn:microsoft.com/office/officeart/2008/layout/HorizontalMultiLevelHierarchy"/>
    <dgm:cxn modelId="{6B778A17-441E-482C-8429-F6DCC7DCF87A}" type="presOf" srcId="{12370428-53E3-4832-99C5-11A76F6770AA}" destId="{0381063A-95A3-4ACC-96F0-1ED58D17CCC8}" srcOrd="1" destOrd="0" presId="urn:microsoft.com/office/officeart/2008/layout/HorizontalMultiLevelHierarchy"/>
    <dgm:cxn modelId="{51224EFB-202C-4C55-861B-75F8819A537C}" type="presOf" srcId="{69F99A03-480C-41ED-8977-65050C5C9B36}" destId="{E00A10FA-5660-4C44-AE69-C5DAEF289E73}" srcOrd="0" destOrd="0" presId="urn:microsoft.com/office/officeart/2008/layout/HorizontalMultiLevelHierarchy"/>
    <dgm:cxn modelId="{A8604487-62D0-4E1A-915A-E20377B970C4}" type="presOf" srcId="{7BE865DE-6F00-4EAA-ACCC-EF10FAA8040E}" destId="{B73AF45A-18B3-430F-8685-B719B5AC5F8C}" srcOrd="0" destOrd="0" presId="urn:microsoft.com/office/officeart/2008/layout/HorizontalMultiLevelHierarchy"/>
    <dgm:cxn modelId="{BFF31370-9CD3-4301-B402-745D090794EA}" type="presOf" srcId="{4302ECD9-E3A0-405A-A0BC-C90875CFB749}" destId="{B60A95C6-9600-47FF-ADCA-6A6C800C129C}" srcOrd="0" destOrd="0" presId="urn:microsoft.com/office/officeart/2008/layout/HorizontalMultiLevelHierarchy"/>
    <dgm:cxn modelId="{F9A1BD7A-5EC5-4C2A-95D7-C6884E7DC116}" type="presOf" srcId="{1A98C3A5-B837-4686-8355-170BFFC2A3E7}" destId="{B82F76BB-26E1-49F7-BBE2-EA32980D6EBF}" srcOrd="0" destOrd="0" presId="urn:microsoft.com/office/officeart/2008/layout/HorizontalMultiLevelHierarchy"/>
    <dgm:cxn modelId="{7110433E-8C14-4F38-AF5F-6431F98B862E}" type="presOf" srcId="{1117429B-7B22-482A-B19C-0ACA68C3AB60}" destId="{747C5348-A0A2-4325-9C8F-5BADDB694D21}" srcOrd="0" destOrd="0" presId="urn:microsoft.com/office/officeart/2008/layout/HorizontalMultiLevelHierarchy"/>
    <dgm:cxn modelId="{70B7E40A-D9EE-41E0-9A51-75F943F0B964}" type="presOf" srcId="{4302ECD9-E3A0-405A-A0BC-C90875CFB749}" destId="{D46CEA21-690E-4D01-A9F9-C840F36D0D7D}" srcOrd="1" destOrd="0" presId="urn:microsoft.com/office/officeart/2008/layout/HorizontalMultiLevelHierarchy"/>
    <dgm:cxn modelId="{6CFCE58A-CB97-4809-BB8A-AB55830E46E3}" type="presOf" srcId="{7B397D8D-AD32-4FC3-9923-BED563EF15FA}" destId="{C5769D36-F7D5-4A72-B0FA-81FC15B39FB0}" srcOrd="0" destOrd="0" presId="urn:microsoft.com/office/officeart/2008/layout/HorizontalMultiLevelHierarchy"/>
    <dgm:cxn modelId="{86173F88-7AE8-4B06-9B25-C505DBF73B30}" srcId="{ABF56BE8-D4AE-4288-8498-59D388239C18}" destId="{7BE865DE-6F00-4EAA-ACCC-EF10FAA8040E}" srcOrd="2" destOrd="0" parTransId="{4302ECD9-E3A0-405A-A0BC-C90875CFB749}" sibTransId="{283E0CCA-6679-472C-A2A8-637806FADBAE}"/>
    <dgm:cxn modelId="{C9D51414-6A5B-4C9E-B784-5264D05E0182}" type="presOf" srcId="{ABF56BE8-D4AE-4288-8498-59D388239C18}" destId="{3D491B63-0EF1-4427-89FB-22F8A86D13D1}" srcOrd="0" destOrd="0" presId="urn:microsoft.com/office/officeart/2008/layout/HorizontalMultiLevelHierarchy"/>
    <dgm:cxn modelId="{852618C8-4832-4F51-9E07-29B40091E900}" srcId="{14502A15-A62F-4332-9ECB-E4F3D78E15CB}" destId="{ABF56BE8-D4AE-4288-8498-59D388239C18}" srcOrd="0" destOrd="0" parTransId="{621EFF05-1F82-4A67-8912-B2BAC9184BCA}" sibTransId="{BB39D606-A2FB-4A33-9E47-4E6F26186FF8}"/>
    <dgm:cxn modelId="{27C1AD3B-6009-4F73-9BBF-B7E904DC57B4}" type="presOf" srcId="{4B75CF64-AF13-42EB-B44A-54DBA56C5310}" destId="{B20142F6-29D5-4BA1-929E-0D5FF0126264}" srcOrd="1" destOrd="0" presId="urn:microsoft.com/office/officeart/2008/layout/HorizontalMultiLevelHierarchy"/>
    <dgm:cxn modelId="{7BF75E38-6DD4-4736-A7A6-DB75B45AB1CF}" srcId="{ABF56BE8-D4AE-4288-8498-59D388239C18}" destId="{5057101A-790E-47EB-89CF-CA9FBE2006DE}" srcOrd="4" destOrd="0" parTransId="{1A98C3A5-B837-4686-8355-170BFFC2A3E7}" sibTransId="{F78FC569-E21F-4DAB-9BE5-646C84516EC5}"/>
    <dgm:cxn modelId="{8658CA08-764C-4AFE-81E8-45C6351CAD0E}" type="presOf" srcId="{4B75CF64-AF13-42EB-B44A-54DBA56C5310}" destId="{1BF001A8-BCBF-4B6C-972F-A215DBA4011E}" srcOrd="0" destOrd="0" presId="urn:microsoft.com/office/officeart/2008/layout/HorizontalMultiLevelHierarchy"/>
    <dgm:cxn modelId="{9030EF12-5713-45E0-9106-32F690C923FB}" type="presOf" srcId="{12370428-53E3-4832-99C5-11A76F6770AA}" destId="{696C6714-94B7-426D-8FB9-C68A7E46509E}" srcOrd="0" destOrd="0" presId="urn:microsoft.com/office/officeart/2008/layout/HorizontalMultiLevelHierarchy"/>
    <dgm:cxn modelId="{EC525CC1-27DD-468B-A95E-57085518BDE0}" srcId="{ABF56BE8-D4AE-4288-8498-59D388239C18}" destId="{7B397D8D-AD32-4FC3-9923-BED563EF15FA}" srcOrd="1" destOrd="0" parTransId="{4B75CF64-AF13-42EB-B44A-54DBA56C5310}" sibTransId="{6819C344-14E6-4DF0-9C94-B2616FB8A806}"/>
    <dgm:cxn modelId="{AA500F6A-7E50-4CEB-89CA-16859089A539}" srcId="{ABF56BE8-D4AE-4288-8498-59D388239C18}" destId="{69F99A03-480C-41ED-8977-65050C5C9B36}" srcOrd="3" destOrd="0" parTransId="{1117429B-7B22-482A-B19C-0ACA68C3AB60}" sibTransId="{658C1D65-4E1E-4C15-BB84-FDA61DABC2C3}"/>
    <dgm:cxn modelId="{EE1626C6-D973-426B-9498-C8640F932E50}" type="presParOf" srcId="{94DDDD5E-28CE-4508-8A83-49E53EBB8149}" destId="{F4213731-046F-4C7B-BB74-3A238F22F91A}" srcOrd="0" destOrd="0" presId="urn:microsoft.com/office/officeart/2008/layout/HorizontalMultiLevelHierarchy"/>
    <dgm:cxn modelId="{09ED99CE-0F64-43A3-85D6-81308ED36B52}" type="presParOf" srcId="{F4213731-046F-4C7B-BB74-3A238F22F91A}" destId="{3D491B63-0EF1-4427-89FB-22F8A86D13D1}" srcOrd="0" destOrd="0" presId="urn:microsoft.com/office/officeart/2008/layout/HorizontalMultiLevelHierarchy"/>
    <dgm:cxn modelId="{485BF04A-4E97-451A-8F3E-EABC17770FBB}" type="presParOf" srcId="{F4213731-046F-4C7B-BB74-3A238F22F91A}" destId="{47E5A221-A16C-4A74-8454-7B739ABEA5CC}" srcOrd="1" destOrd="0" presId="urn:microsoft.com/office/officeart/2008/layout/HorizontalMultiLevelHierarchy"/>
    <dgm:cxn modelId="{D77259A7-D0BA-4E8C-8C4E-B16CE44330A2}" type="presParOf" srcId="{47E5A221-A16C-4A74-8454-7B739ABEA5CC}" destId="{696C6714-94B7-426D-8FB9-C68A7E46509E}" srcOrd="0" destOrd="0" presId="urn:microsoft.com/office/officeart/2008/layout/HorizontalMultiLevelHierarchy"/>
    <dgm:cxn modelId="{1101F335-4FCD-4F5A-B388-F59E7051EB6F}" type="presParOf" srcId="{696C6714-94B7-426D-8FB9-C68A7E46509E}" destId="{0381063A-95A3-4ACC-96F0-1ED58D17CCC8}" srcOrd="0" destOrd="0" presId="urn:microsoft.com/office/officeart/2008/layout/HorizontalMultiLevelHierarchy"/>
    <dgm:cxn modelId="{2A11B6B1-3A23-4DAC-BA11-D9CED8C7EB4B}" type="presParOf" srcId="{47E5A221-A16C-4A74-8454-7B739ABEA5CC}" destId="{46FFA5E8-3376-46AF-861D-1C3BE21F210F}" srcOrd="1" destOrd="0" presId="urn:microsoft.com/office/officeart/2008/layout/HorizontalMultiLevelHierarchy"/>
    <dgm:cxn modelId="{F861BB14-EFD4-4371-AC47-1BA67690C092}" type="presParOf" srcId="{46FFA5E8-3376-46AF-861D-1C3BE21F210F}" destId="{F1D15148-D86C-4125-A8DC-525D6028A672}" srcOrd="0" destOrd="0" presId="urn:microsoft.com/office/officeart/2008/layout/HorizontalMultiLevelHierarchy"/>
    <dgm:cxn modelId="{04460844-2578-4747-AFDE-2A6EDA3C0E7A}" type="presParOf" srcId="{46FFA5E8-3376-46AF-861D-1C3BE21F210F}" destId="{C1E56863-8444-48BD-8E65-20FB6B64AC01}" srcOrd="1" destOrd="0" presId="urn:microsoft.com/office/officeart/2008/layout/HorizontalMultiLevelHierarchy"/>
    <dgm:cxn modelId="{11B8C1EE-855F-46E9-A6FA-230F053BF233}" type="presParOf" srcId="{47E5A221-A16C-4A74-8454-7B739ABEA5CC}" destId="{1BF001A8-BCBF-4B6C-972F-A215DBA4011E}" srcOrd="2" destOrd="0" presId="urn:microsoft.com/office/officeart/2008/layout/HorizontalMultiLevelHierarchy"/>
    <dgm:cxn modelId="{4443EE33-ED79-4786-8389-27EC8B5DFB96}" type="presParOf" srcId="{1BF001A8-BCBF-4B6C-972F-A215DBA4011E}" destId="{B20142F6-29D5-4BA1-929E-0D5FF0126264}" srcOrd="0" destOrd="0" presId="urn:microsoft.com/office/officeart/2008/layout/HorizontalMultiLevelHierarchy"/>
    <dgm:cxn modelId="{44F63775-E0E0-4789-AC72-C6C3462C564C}" type="presParOf" srcId="{47E5A221-A16C-4A74-8454-7B739ABEA5CC}" destId="{CA576B8D-B70C-46DF-8359-5AA7951FD599}" srcOrd="3" destOrd="0" presId="urn:microsoft.com/office/officeart/2008/layout/HorizontalMultiLevelHierarchy"/>
    <dgm:cxn modelId="{4054E141-C6C4-47CD-B589-4F8690726A88}" type="presParOf" srcId="{CA576B8D-B70C-46DF-8359-5AA7951FD599}" destId="{C5769D36-F7D5-4A72-B0FA-81FC15B39FB0}" srcOrd="0" destOrd="0" presId="urn:microsoft.com/office/officeart/2008/layout/HorizontalMultiLevelHierarchy"/>
    <dgm:cxn modelId="{CFE92F97-5BB0-412E-ACED-1626064F7BBC}" type="presParOf" srcId="{CA576B8D-B70C-46DF-8359-5AA7951FD599}" destId="{19671ADD-3F36-431C-959F-AF5515F58531}" srcOrd="1" destOrd="0" presId="urn:microsoft.com/office/officeart/2008/layout/HorizontalMultiLevelHierarchy"/>
    <dgm:cxn modelId="{0A42FEB5-C5BF-4FF4-B388-7B52EE8FFF64}" type="presParOf" srcId="{47E5A221-A16C-4A74-8454-7B739ABEA5CC}" destId="{B60A95C6-9600-47FF-ADCA-6A6C800C129C}" srcOrd="4" destOrd="0" presId="urn:microsoft.com/office/officeart/2008/layout/HorizontalMultiLevelHierarchy"/>
    <dgm:cxn modelId="{23BB11ED-201D-4699-AA46-D8AF91AFBAE0}" type="presParOf" srcId="{B60A95C6-9600-47FF-ADCA-6A6C800C129C}" destId="{D46CEA21-690E-4D01-A9F9-C840F36D0D7D}" srcOrd="0" destOrd="0" presId="urn:microsoft.com/office/officeart/2008/layout/HorizontalMultiLevelHierarchy"/>
    <dgm:cxn modelId="{E47DAF16-F20E-45A5-AD3D-123E4AB51C86}" type="presParOf" srcId="{47E5A221-A16C-4A74-8454-7B739ABEA5CC}" destId="{FE4BBDCB-8EF1-4AD9-9788-DDCC9581B570}" srcOrd="5" destOrd="0" presId="urn:microsoft.com/office/officeart/2008/layout/HorizontalMultiLevelHierarchy"/>
    <dgm:cxn modelId="{3E229673-C0A7-4CD2-B01D-B582C6EDE3A5}" type="presParOf" srcId="{FE4BBDCB-8EF1-4AD9-9788-DDCC9581B570}" destId="{B73AF45A-18B3-430F-8685-B719B5AC5F8C}" srcOrd="0" destOrd="0" presId="urn:microsoft.com/office/officeart/2008/layout/HorizontalMultiLevelHierarchy"/>
    <dgm:cxn modelId="{0695D2DF-0CE5-434D-9A98-73C75C9B4481}" type="presParOf" srcId="{FE4BBDCB-8EF1-4AD9-9788-DDCC9581B570}" destId="{DE01363A-AAD9-4A60-975D-DC04F5A2938C}" srcOrd="1" destOrd="0" presId="urn:microsoft.com/office/officeart/2008/layout/HorizontalMultiLevelHierarchy"/>
    <dgm:cxn modelId="{68AB5677-2651-41EF-94E5-910EEF6ED745}" type="presParOf" srcId="{47E5A221-A16C-4A74-8454-7B739ABEA5CC}" destId="{747C5348-A0A2-4325-9C8F-5BADDB694D21}" srcOrd="6" destOrd="0" presId="urn:microsoft.com/office/officeart/2008/layout/HorizontalMultiLevelHierarchy"/>
    <dgm:cxn modelId="{B9B4AF2F-7EBC-4175-AE35-E37A3D2B965B}" type="presParOf" srcId="{747C5348-A0A2-4325-9C8F-5BADDB694D21}" destId="{ED099975-0495-44C7-9A02-6FD04BC981D9}" srcOrd="0" destOrd="0" presId="urn:microsoft.com/office/officeart/2008/layout/HorizontalMultiLevelHierarchy"/>
    <dgm:cxn modelId="{EC5720D4-D379-45BC-96D0-E202B62E3FA8}" type="presParOf" srcId="{47E5A221-A16C-4A74-8454-7B739ABEA5CC}" destId="{10FD67AE-9C55-4F7E-B560-D6D2638E582E}" srcOrd="7" destOrd="0" presId="urn:microsoft.com/office/officeart/2008/layout/HorizontalMultiLevelHierarchy"/>
    <dgm:cxn modelId="{63D0A26C-9A64-4123-A6D6-282E36035276}" type="presParOf" srcId="{10FD67AE-9C55-4F7E-B560-D6D2638E582E}" destId="{E00A10FA-5660-4C44-AE69-C5DAEF289E73}" srcOrd="0" destOrd="0" presId="urn:microsoft.com/office/officeart/2008/layout/HorizontalMultiLevelHierarchy"/>
    <dgm:cxn modelId="{80173670-8390-4620-86A7-6B99B744A86B}" type="presParOf" srcId="{10FD67AE-9C55-4F7E-B560-D6D2638E582E}" destId="{F29669A7-7374-4DD3-9AF8-A4953F70596F}" srcOrd="1" destOrd="0" presId="urn:microsoft.com/office/officeart/2008/layout/HorizontalMultiLevelHierarchy"/>
    <dgm:cxn modelId="{6958FEDF-02A3-4F0F-884E-813BB1D3334E}" type="presParOf" srcId="{47E5A221-A16C-4A74-8454-7B739ABEA5CC}" destId="{B82F76BB-26E1-49F7-BBE2-EA32980D6EBF}" srcOrd="8" destOrd="0" presId="urn:microsoft.com/office/officeart/2008/layout/HorizontalMultiLevelHierarchy"/>
    <dgm:cxn modelId="{F33610A0-8E22-4A56-9E33-7A8676214360}" type="presParOf" srcId="{B82F76BB-26E1-49F7-BBE2-EA32980D6EBF}" destId="{5FE9EBE0-E942-40E8-8EAF-6A8BAC15564B}" srcOrd="0" destOrd="0" presId="urn:microsoft.com/office/officeart/2008/layout/HorizontalMultiLevelHierarchy"/>
    <dgm:cxn modelId="{8FAB10F2-47F0-4F4D-BF15-1935AEAF647C}" type="presParOf" srcId="{47E5A221-A16C-4A74-8454-7B739ABEA5CC}" destId="{0A376E06-87BE-4596-81C7-2952DE871B85}" srcOrd="9" destOrd="0" presId="urn:microsoft.com/office/officeart/2008/layout/HorizontalMultiLevelHierarchy"/>
    <dgm:cxn modelId="{F8594882-B438-4C0D-A49D-1598A22F3E6B}" type="presParOf" srcId="{0A376E06-87BE-4596-81C7-2952DE871B85}" destId="{7D212A13-5156-4825-B1D2-48198D0D3615}" srcOrd="0" destOrd="0" presId="urn:microsoft.com/office/officeart/2008/layout/HorizontalMultiLevelHierarchy"/>
    <dgm:cxn modelId="{DC3CDC79-E19F-491F-B32C-9028DD090898}" type="presParOf" srcId="{0A376E06-87BE-4596-81C7-2952DE871B85}" destId="{34EEE830-434F-4F6F-B1D7-6AB91B0202B2}"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502A15-A62F-4332-9ECB-E4F3D78E15CB}"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fr-FR"/>
        </a:p>
      </dgm:t>
    </dgm:pt>
    <dgm:pt modelId="{55D45A01-A3F1-42B1-8021-9ADDE8A0DDE9}">
      <dgm:prSet phldrT="[Texte]" custT="1">
        <dgm:style>
          <a:lnRef idx="1">
            <a:schemeClr val="accent2"/>
          </a:lnRef>
          <a:fillRef idx="3">
            <a:schemeClr val="accent2"/>
          </a:fillRef>
          <a:effectRef idx="2">
            <a:schemeClr val="accent2"/>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الرئيس</a:t>
          </a:r>
          <a:endParaRPr lang="fr-FR" sz="3200" dirty="0">
            <a:latin typeface="Arabic Typesetting" pitchFamily="66" charset="-78"/>
            <a:cs typeface="Arabic Typesetting" pitchFamily="66" charset="-78"/>
          </a:endParaRPr>
        </a:p>
      </dgm:t>
    </dgm:pt>
    <dgm:pt modelId="{12370428-53E3-4832-99C5-11A76F6770AA}" type="parTrans" cxnId="{E0291601-0EC7-42E4-9378-0BB6DEFF5DE7}">
      <dgm:prSet/>
      <dgm:spPr/>
      <dgm:t>
        <a:bodyPr/>
        <a:lstStyle/>
        <a:p>
          <a:pPr rtl="1"/>
          <a:endParaRPr lang="fr-FR" sz="3200">
            <a:latin typeface="Arabic Typesetting" pitchFamily="66" charset="-78"/>
            <a:cs typeface="Arabic Typesetting" pitchFamily="66" charset="-78"/>
          </a:endParaRPr>
        </a:p>
      </dgm:t>
    </dgm:pt>
    <dgm:pt modelId="{7EE8FAE4-BEDF-41F8-836D-5551DC913EF0}" type="sibTrans" cxnId="{E0291601-0EC7-42E4-9378-0BB6DEFF5DE7}">
      <dgm:prSet/>
      <dgm:spPr/>
      <dgm:t>
        <a:bodyPr/>
        <a:lstStyle/>
        <a:p>
          <a:pPr rtl="1"/>
          <a:endParaRPr lang="fr-FR" sz="3200">
            <a:latin typeface="Arabic Typesetting" pitchFamily="66" charset="-78"/>
            <a:cs typeface="Arabic Typesetting" pitchFamily="66" charset="-78"/>
          </a:endParaRPr>
        </a:p>
      </dgm:t>
    </dgm:pt>
    <dgm:pt modelId="{E8170227-9B28-4CE4-A95A-DF7A25A378E3}">
      <dgm:prSet phldrT="[Texte]" custT="1">
        <dgm:style>
          <a:lnRef idx="1">
            <a:schemeClr val="accent4"/>
          </a:lnRef>
          <a:fillRef idx="3">
            <a:schemeClr val="accent4"/>
          </a:fillRef>
          <a:effectRef idx="2">
            <a:schemeClr val="accent4"/>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أمين المال</a:t>
          </a:r>
          <a:endParaRPr lang="fr-FR" sz="3200" dirty="0">
            <a:latin typeface="Arabic Typesetting" pitchFamily="66" charset="-78"/>
            <a:cs typeface="Arabic Typesetting" pitchFamily="66" charset="-78"/>
          </a:endParaRPr>
        </a:p>
      </dgm:t>
    </dgm:pt>
    <dgm:pt modelId="{43D00E31-6CDC-459E-9110-BE9E844546C0}" type="parTrans" cxnId="{9B4CFA0B-D232-454D-89B1-571EC0EF72C9}">
      <dgm:prSet/>
      <dgm:spPr/>
      <dgm:t>
        <a:bodyPr/>
        <a:lstStyle/>
        <a:p>
          <a:pPr rtl="1"/>
          <a:endParaRPr lang="fr-FR" sz="3200">
            <a:latin typeface="Arabic Typesetting" pitchFamily="66" charset="-78"/>
            <a:cs typeface="Arabic Typesetting" pitchFamily="66" charset="-78"/>
          </a:endParaRPr>
        </a:p>
      </dgm:t>
    </dgm:pt>
    <dgm:pt modelId="{4FAE59E4-DAAA-4DA7-AE4F-7DA531EA9538}" type="sibTrans" cxnId="{9B4CFA0B-D232-454D-89B1-571EC0EF72C9}">
      <dgm:prSet/>
      <dgm:spPr/>
      <dgm:t>
        <a:bodyPr/>
        <a:lstStyle/>
        <a:p>
          <a:pPr rtl="1"/>
          <a:endParaRPr lang="fr-FR" sz="3200">
            <a:latin typeface="Arabic Typesetting" pitchFamily="66" charset="-78"/>
            <a:cs typeface="Arabic Typesetting" pitchFamily="66" charset="-78"/>
          </a:endParaRPr>
        </a:p>
      </dgm:t>
    </dgm:pt>
    <dgm:pt modelId="{C08BA415-065B-41AB-8DD5-0FB9CE9140E9}">
      <dgm:prSet phldrT="[Texte]" custT="1">
        <dgm:style>
          <a:lnRef idx="1">
            <a:schemeClr val="accent3"/>
          </a:lnRef>
          <a:fillRef idx="3">
            <a:schemeClr val="accent3"/>
          </a:fillRef>
          <a:effectRef idx="2">
            <a:schemeClr val="accent3"/>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الكاتب العام</a:t>
          </a:r>
          <a:endParaRPr lang="fr-FR" sz="3200" dirty="0">
            <a:latin typeface="Arabic Typesetting" pitchFamily="66" charset="-78"/>
            <a:cs typeface="Arabic Typesetting" pitchFamily="66" charset="-78"/>
          </a:endParaRPr>
        </a:p>
      </dgm:t>
    </dgm:pt>
    <dgm:pt modelId="{1A47EDDE-737A-4FE3-944B-C5390C0E9ECD}" type="parTrans" cxnId="{8DA24C45-D8F4-42C0-9CD4-E59CC19DC41B}">
      <dgm:prSet/>
      <dgm:spPr/>
      <dgm:t>
        <a:bodyPr/>
        <a:lstStyle/>
        <a:p>
          <a:pPr rtl="1"/>
          <a:endParaRPr lang="fr-FR" sz="3200">
            <a:latin typeface="Arabic Typesetting" pitchFamily="66" charset="-78"/>
            <a:cs typeface="Arabic Typesetting" pitchFamily="66" charset="-78"/>
          </a:endParaRPr>
        </a:p>
      </dgm:t>
    </dgm:pt>
    <dgm:pt modelId="{C7EDC0C0-AB72-4582-B74F-353CB5EE5B1C}" type="sibTrans" cxnId="{8DA24C45-D8F4-42C0-9CD4-E59CC19DC41B}">
      <dgm:prSet/>
      <dgm:spPr/>
      <dgm:t>
        <a:bodyPr/>
        <a:lstStyle/>
        <a:p>
          <a:pPr rtl="1"/>
          <a:endParaRPr lang="fr-FR" sz="3200">
            <a:latin typeface="Arabic Typesetting" pitchFamily="66" charset="-78"/>
            <a:cs typeface="Arabic Typesetting" pitchFamily="66" charset="-78"/>
          </a:endParaRPr>
        </a:p>
      </dgm:t>
    </dgm:pt>
    <dgm:pt modelId="{FFE48C7E-6937-4765-950E-9F3D2082D0DF}">
      <dgm:prSet phldrT="[Texte]" custT="1">
        <dgm:style>
          <a:lnRef idx="1">
            <a:schemeClr val="accent3"/>
          </a:lnRef>
          <a:fillRef idx="3">
            <a:schemeClr val="accent3"/>
          </a:fillRef>
          <a:effectRef idx="2">
            <a:schemeClr val="accent3"/>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نائب الكاتب العام </a:t>
          </a:r>
          <a:endParaRPr lang="fr-FR" sz="3200" dirty="0">
            <a:latin typeface="Arabic Typesetting" pitchFamily="66" charset="-78"/>
            <a:cs typeface="Arabic Typesetting" pitchFamily="66" charset="-78"/>
          </a:endParaRPr>
        </a:p>
      </dgm:t>
    </dgm:pt>
    <dgm:pt modelId="{A71871A5-6BBC-464C-8811-D8968B50C614}" type="parTrans" cxnId="{31321A5E-B026-40F2-8534-E9A3B8F144B8}">
      <dgm:prSet/>
      <dgm:spPr/>
      <dgm:t>
        <a:bodyPr/>
        <a:lstStyle/>
        <a:p>
          <a:pPr rtl="1"/>
          <a:endParaRPr lang="fr-FR" sz="3200">
            <a:latin typeface="Arabic Typesetting" pitchFamily="66" charset="-78"/>
            <a:cs typeface="Arabic Typesetting" pitchFamily="66" charset="-78"/>
          </a:endParaRPr>
        </a:p>
      </dgm:t>
    </dgm:pt>
    <dgm:pt modelId="{387D3FBF-C290-42A4-AB4F-3A0D7EF2189A}" type="sibTrans" cxnId="{31321A5E-B026-40F2-8534-E9A3B8F144B8}">
      <dgm:prSet/>
      <dgm:spPr/>
      <dgm:t>
        <a:bodyPr/>
        <a:lstStyle/>
        <a:p>
          <a:pPr rtl="1"/>
          <a:endParaRPr lang="fr-FR" sz="3200">
            <a:latin typeface="Arabic Typesetting" pitchFamily="66" charset="-78"/>
            <a:cs typeface="Arabic Typesetting" pitchFamily="66" charset="-78"/>
          </a:endParaRPr>
        </a:p>
      </dgm:t>
    </dgm:pt>
    <dgm:pt modelId="{0E679E21-85A2-4ED3-AB0C-F1D0155D2CD6}">
      <dgm:prSet phldrT="[Texte]" custT="1">
        <dgm:style>
          <a:lnRef idx="1">
            <a:schemeClr val="accent5"/>
          </a:lnRef>
          <a:fillRef idx="3">
            <a:schemeClr val="accent5"/>
          </a:fillRef>
          <a:effectRef idx="2">
            <a:schemeClr val="accent5"/>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المستشارون</a:t>
          </a:r>
          <a:endParaRPr lang="fr-FR" sz="3200" dirty="0">
            <a:latin typeface="Arabic Typesetting" pitchFamily="66" charset="-78"/>
            <a:cs typeface="Arabic Typesetting" pitchFamily="66" charset="-78"/>
          </a:endParaRPr>
        </a:p>
      </dgm:t>
    </dgm:pt>
    <dgm:pt modelId="{70E73FDA-520C-4638-A3DD-394ED35D6F80}" type="parTrans" cxnId="{4F77DF47-6099-4615-86ED-C3F779CB77AF}">
      <dgm:prSet/>
      <dgm:spPr/>
      <dgm:t>
        <a:bodyPr/>
        <a:lstStyle/>
        <a:p>
          <a:pPr rtl="1"/>
          <a:endParaRPr lang="fr-FR" sz="3200">
            <a:latin typeface="Arabic Typesetting" pitchFamily="66" charset="-78"/>
            <a:cs typeface="Arabic Typesetting" pitchFamily="66" charset="-78"/>
          </a:endParaRPr>
        </a:p>
      </dgm:t>
    </dgm:pt>
    <dgm:pt modelId="{492F8433-4E2E-4DFF-9630-D5E60D97EC2C}" type="sibTrans" cxnId="{4F77DF47-6099-4615-86ED-C3F779CB77AF}">
      <dgm:prSet/>
      <dgm:spPr/>
      <dgm:t>
        <a:bodyPr/>
        <a:lstStyle/>
        <a:p>
          <a:pPr rtl="1"/>
          <a:endParaRPr lang="fr-FR" sz="3200">
            <a:latin typeface="Arabic Typesetting" pitchFamily="66" charset="-78"/>
            <a:cs typeface="Arabic Typesetting" pitchFamily="66" charset="-78"/>
          </a:endParaRPr>
        </a:p>
      </dgm:t>
    </dgm:pt>
    <dgm:pt modelId="{69F99A03-480C-41ED-8977-65050C5C9B36}">
      <dgm:prSet custT="1">
        <dgm:style>
          <a:lnRef idx="1">
            <a:schemeClr val="accent4"/>
          </a:lnRef>
          <a:fillRef idx="3">
            <a:schemeClr val="accent4"/>
          </a:fillRef>
          <a:effectRef idx="2">
            <a:schemeClr val="accent4"/>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نائب أمين المال</a:t>
          </a:r>
          <a:endParaRPr lang="fr-FR" sz="3200" dirty="0">
            <a:latin typeface="Arabic Typesetting" pitchFamily="66" charset="-78"/>
            <a:cs typeface="Arabic Typesetting" pitchFamily="66" charset="-78"/>
          </a:endParaRPr>
        </a:p>
      </dgm:t>
    </dgm:pt>
    <dgm:pt modelId="{1117429B-7B22-482A-B19C-0ACA68C3AB60}" type="parTrans" cxnId="{AA500F6A-7E50-4CEB-89CA-16859089A539}">
      <dgm:prSet/>
      <dgm:spPr/>
      <dgm:t>
        <a:bodyPr/>
        <a:lstStyle/>
        <a:p>
          <a:endParaRPr lang="fr-FR" sz="3200"/>
        </a:p>
      </dgm:t>
    </dgm:pt>
    <dgm:pt modelId="{658C1D65-4E1E-4C15-BB84-FDA61DABC2C3}" type="sibTrans" cxnId="{AA500F6A-7E50-4CEB-89CA-16859089A539}">
      <dgm:prSet/>
      <dgm:spPr/>
      <dgm:t>
        <a:bodyPr/>
        <a:lstStyle/>
        <a:p>
          <a:endParaRPr lang="fr-FR" sz="3200"/>
        </a:p>
      </dgm:t>
    </dgm:pt>
    <dgm:pt modelId="{2813ABC4-CA94-4AE9-A98F-88409AEE0234}">
      <dgm:prSet custT="1">
        <dgm:style>
          <a:lnRef idx="1">
            <a:schemeClr val="accent2"/>
          </a:lnRef>
          <a:fillRef idx="3">
            <a:schemeClr val="accent2"/>
          </a:fillRef>
          <a:effectRef idx="2">
            <a:schemeClr val="accent2"/>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نائب الرئيس </a:t>
          </a:r>
          <a:endParaRPr lang="fr-FR" sz="3200" dirty="0">
            <a:latin typeface="Arabic Typesetting" pitchFamily="66" charset="-78"/>
            <a:cs typeface="Arabic Typesetting" pitchFamily="66" charset="-78"/>
          </a:endParaRPr>
        </a:p>
      </dgm:t>
    </dgm:pt>
    <dgm:pt modelId="{2174C864-F7F1-4969-9D5A-CD847D313382}" type="parTrans" cxnId="{FC43717C-AB48-49A2-AB44-765F08DA4E7F}">
      <dgm:prSet/>
      <dgm:spPr/>
      <dgm:t>
        <a:bodyPr/>
        <a:lstStyle/>
        <a:p>
          <a:endParaRPr lang="fr-FR" sz="3200"/>
        </a:p>
      </dgm:t>
    </dgm:pt>
    <dgm:pt modelId="{53B29C84-6B23-4E9B-95D9-7C05FB68D5E3}" type="sibTrans" cxnId="{FC43717C-AB48-49A2-AB44-765F08DA4E7F}">
      <dgm:prSet/>
      <dgm:spPr/>
      <dgm:t>
        <a:bodyPr/>
        <a:lstStyle/>
        <a:p>
          <a:endParaRPr lang="fr-FR" sz="3200"/>
        </a:p>
      </dgm:t>
    </dgm:pt>
    <dgm:pt modelId="{ABF56BE8-D4AE-4288-8498-59D388239C18}">
      <dgm:prSet phldrT="[Texte]" custT="1">
        <dgm:style>
          <a:lnRef idx="1">
            <a:schemeClr val="dk1"/>
          </a:lnRef>
          <a:fillRef idx="3">
            <a:schemeClr val="dk1"/>
          </a:fillRef>
          <a:effectRef idx="2">
            <a:schemeClr val="dk1"/>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المشرف</a:t>
          </a:r>
          <a:endParaRPr lang="fr-FR" sz="3200" dirty="0">
            <a:latin typeface="Arabic Typesetting" pitchFamily="66" charset="-78"/>
            <a:cs typeface="Arabic Typesetting" pitchFamily="66" charset="-78"/>
          </a:endParaRPr>
        </a:p>
      </dgm:t>
    </dgm:pt>
    <dgm:pt modelId="{BB39D606-A2FB-4A33-9E47-4E6F26186FF8}" type="sibTrans" cxnId="{852618C8-4832-4F51-9E07-29B40091E900}">
      <dgm:prSet/>
      <dgm:spPr/>
      <dgm:t>
        <a:bodyPr/>
        <a:lstStyle/>
        <a:p>
          <a:pPr rtl="1"/>
          <a:endParaRPr lang="fr-FR" sz="3200">
            <a:latin typeface="Arabic Typesetting" pitchFamily="66" charset="-78"/>
            <a:cs typeface="Arabic Typesetting" pitchFamily="66" charset="-78"/>
          </a:endParaRPr>
        </a:p>
      </dgm:t>
    </dgm:pt>
    <dgm:pt modelId="{621EFF05-1F82-4A67-8912-B2BAC9184BCA}" type="parTrans" cxnId="{852618C8-4832-4F51-9E07-29B40091E900}">
      <dgm:prSet/>
      <dgm:spPr/>
      <dgm:t>
        <a:bodyPr/>
        <a:lstStyle/>
        <a:p>
          <a:pPr rtl="1"/>
          <a:endParaRPr lang="fr-FR" sz="3200">
            <a:latin typeface="Arabic Typesetting" pitchFamily="66" charset="-78"/>
            <a:cs typeface="Arabic Typesetting" pitchFamily="66" charset="-78"/>
          </a:endParaRPr>
        </a:p>
      </dgm:t>
    </dgm:pt>
    <dgm:pt modelId="{1927125B-B5DB-4FAD-B8CD-6BE110F431BD}">
      <dgm:prSet phldrT="[Texte]" custT="1">
        <dgm:style>
          <a:lnRef idx="1">
            <a:schemeClr val="accent6"/>
          </a:lnRef>
          <a:fillRef idx="3">
            <a:schemeClr val="accent6"/>
          </a:fillRef>
          <a:effectRef idx="2">
            <a:schemeClr val="accent6"/>
          </a:effectRef>
          <a:fontRef idx="minor">
            <a:schemeClr val="lt1"/>
          </a:fontRef>
        </dgm:style>
      </dgm:prSet>
      <dgm:spPr/>
      <dgm:t>
        <a:bodyPr/>
        <a:lstStyle/>
        <a:p>
          <a:pPr rtl="1"/>
          <a:r>
            <a:rPr lang="ar-MA" sz="3200" dirty="0" smtClean="0">
              <a:latin typeface="Arabic Typesetting" pitchFamily="66" charset="-78"/>
              <a:cs typeface="Arabic Typesetting" pitchFamily="66" charset="-78"/>
            </a:rPr>
            <a:t>المكتب المسير</a:t>
          </a:r>
          <a:endParaRPr lang="fr-FR" sz="3200" dirty="0">
            <a:latin typeface="Arabic Typesetting" pitchFamily="66" charset="-78"/>
            <a:cs typeface="Arabic Typesetting" pitchFamily="66" charset="-78"/>
          </a:endParaRPr>
        </a:p>
      </dgm:t>
    </dgm:pt>
    <dgm:pt modelId="{3F474316-FF5C-4C93-89D2-5B874A60CF42}" type="sibTrans" cxnId="{BED625E0-1293-4592-96A5-D4D3B59A72CA}">
      <dgm:prSet/>
      <dgm:spPr/>
      <dgm:t>
        <a:bodyPr/>
        <a:lstStyle/>
        <a:p>
          <a:pPr rtl="1"/>
          <a:endParaRPr lang="fr-FR" sz="3200">
            <a:latin typeface="Arabic Typesetting" pitchFamily="66" charset="-78"/>
            <a:cs typeface="Arabic Typesetting" pitchFamily="66" charset="-78"/>
          </a:endParaRPr>
        </a:p>
      </dgm:t>
    </dgm:pt>
    <dgm:pt modelId="{8B2CC455-77C9-4452-92EE-36CB33463FF6}" type="parTrans" cxnId="{BED625E0-1293-4592-96A5-D4D3B59A72CA}">
      <dgm:prSet/>
      <dgm:spPr/>
      <dgm:t>
        <a:bodyPr/>
        <a:lstStyle/>
        <a:p>
          <a:pPr rtl="1"/>
          <a:endParaRPr lang="fr-FR" sz="3200">
            <a:latin typeface="Arabic Typesetting" pitchFamily="66" charset="-78"/>
            <a:cs typeface="Arabic Typesetting" pitchFamily="66" charset="-78"/>
          </a:endParaRPr>
        </a:p>
      </dgm:t>
    </dgm:pt>
    <dgm:pt modelId="{AF159E49-A995-4AE0-A88A-4D4404EECEE8}" type="pres">
      <dgm:prSet presAssocID="{14502A15-A62F-4332-9ECB-E4F3D78E15CB}" presName="hierChild1" presStyleCnt="0">
        <dgm:presLayoutVars>
          <dgm:orgChart val="1"/>
          <dgm:chPref val="1"/>
          <dgm:dir val="rev"/>
          <dgm:animOne val="branch"/>
          <dgm:animLvl val="lvl"/>
          <dgm:resizeHandles/>
        </dgm:presLayoutVars>
      </dgm:prSet>
      <dgm:spPr/>
      <dgm:t>
        <a:bodyPr/>
        <a:lstStyle/>
        <a:p>
          <a:endParaRPr lang="fr-FR"/>
        </a:p>
      </dgm:t>
    </dgm:pt>
    <dgm:pt modelId="{82F108D8-A4FE-4730-89F4-03424F775B69}" type="pres">
      <dgm:prSet presAssocID="{ABF56BE8-D4AE-4288-8498-59D388239C18}" presName="hierRoot1" presStyleCnt="0">
        <dgm:presLayoutVars>
          <dgm:hierBranch val="init"/>
        </dgm:presLayoutVars>
      </dgm:prSet>
      <dgm:spPr/>
      <dgm:t>
        <a:bodyPr/>
        <a:lstStyle/>
        <a:p>
          <a:endParaRPr lang="fr-FR"/>
        </a:p>
      </dgm:t>
    </dgm:pt>
    <dgm:pt modelId="{8FE731A7-C95F-41F4-8F4D-9BBF8691F386}" type="pres">
      <dgm:prSet presAssocID="{ABF56BE8-D4AE-4288-8498-59D388239C18}" presName="rootComposite1" presStyleCnt="0"/>
      <dgm:spPr/>
      <dgm:t>
        <a:bodyPr/>
        <a:lstStyle/>
        <a:p>
          <a:endParaRPr lang="fr-FR"/>
        </a:p>
      </dgm:t>
    </dgm:pt>
    <dgm:pt modelId="{6BAB8394-D569-4FF7-8F8B-C7DBAF4DDB40}" type="pres">
      <dgm:prSet presAssocID="{ABF56BE8-D4AE-4288-8498-59D388239C18}" presName="rootText1" presStyleLbl="node0" presStyleIdx="0" presStyleCnt="2">
        <dgm:presLayoutVars>
          <dgm:chPref val="3"/>
        </dgm:presLayoutVars>
      </dgm:prSet>
      <dgm:spPr/>
      <dgm:t>
        <a:bodyPr/>
        <a:lstStyle/>
        <a:p>
          <a:endParaRPr lang="fr-FR"/>
        </a:p>
      </dgm:t>
    </dgm:pt>
    <dgm:pt modelId="{EE793E28-5AB4-46B1-ADC2-B55665374836}" type="pres">
      <dgm:prSet presAssocID="{ABF56BE8-D4AE-4288-8498-59D388239C18}" presName="rootConnector1" presStyleLbl="node1" presStyleIdx="0" presStyleCnt="0"/>
      <dgm:spPr/>
      <dgm:t>
        <a:bodyPr/>
        <a:lstStyle/>
        <a:p>
          <a:endParaRPr lang="fr-FR"/>
        </a:p>
      </dgm:t>
    </dgm:pt>
    <dgm:pt modelId="{6050DFB4-27D0-4F23-9C3C-86767F90C508}" type="pres">
      <dgm:prSet presAssocID="{ABF56BE8-D4AE-4288-8498-59D388239C18}" presName="hierChild2" presStyleCnt="0"/>
      <dgm:spPr/>
      <dgm:t>
        <a:bodyPr/>
        <a:lstStyle/>
        <a:p>
          <a:endParaRPr lang="fr-FR"/>
        </a:p>
      </dgm:t>
    </dgm:pt>
    <dgm:pt modelId="{DAF69B41-E4FD-443D-B974-2920DF4AA681}" type="pres">
      <dgm:prSet presAssocID="{ABF56BE8-D4AE-4288-8498-59D388239C18}" presName="hierChild3" presStyleCnt="0"/>
      <dgm:spPr/>
      <dgm:t>
        <a:bodyPr/>
        <a:lstStyle/>
        <a:p>
          <a:endParaRPr lang="fr-FR"/>
        </a:p>
      </dgm:t>
    </dgm:pt>
    <dgm:pt modelId="{56478762-45FE-4A1F-BCF1-58C963A5FD03}" type="pres">
      <dgm:prSet presAssocID="{1927125B-B5DB-4FAD-B8CD-6BE110F431BD}" presName="hierRoot1" presStyleCnt="0">
        <dgm:presLayoutVars>
          <dgm:hierBranch val="init"/>
        </dgm:presLayoutVars>
      </dgm:prSet>
      <dgm:spPr/>
      <dgm:t>
        <a:bodyPr/>
        <a:lstStyle/>
        <a:p>
          <a:endParaRPr lang="fr-FR"/>
        </a:p>
      </dgm:t>
    </dgm:pt>
    <dgm:pt modelId="{75BCC0CE-B469-4069-BB96-84DC9404C533}" type="pres">
      <dgm:prSet presAssocID="{1927125B-B5DB-4FAD-B8CD-6BE110F431BD}" presName="rootComposite1" presStyleCnt="0"/>
      <dgm:spPr/>
      <dgm:t>
        <a:bodyPr/>
        <a:lstStyle/>
        <a:p>
          <a:endParaRPr lang="fr-FR"/>
        </a:p>
      </dgm:t>
    </dgm:pt>
    <dgm:pt modelId="{D8966E8C-B9AF-4A51-AEF2-FA65C8BC398B}" type="pres">
      <dgm:prSet presAssocID="{1927125B-B5DB-4FAD-B8CD-6BE110F431BD}" presName="rootText1" presStyleLbl="node0" presStyleIdx="1" presStyleCnt="2">
        <dgm:presLayoutVars>
          <dgm:chPref val="3"/>
        </dgm:presLayoutVars>
      </dgm:prSet>
      <dgm:spPr/>
      <dgm:t>
        <a:bodyPr/>
        <a:lstStyle/>
        <a:p>
          <a:endParaRPr lang="fr-FR"/>
        </a:p>
      </dgm:t>
    </dgm:pt>
    <dgm:pt modelId="{0120898D-05ED-41E4-84AE-3C1D52DFA31E}" type="pres">
      <dgm:prSet presAssocID="{1927125B-B5DB-4FAD-B8CD-6BE110F431BD}" presName="rootConnector1" presStyleLbl="node1" presStyleIdx="0" presStyleCnt="0"/>
      <dgm:spPr/>
      <dgm:t>
        <a:bodyPr/>
        <a:lstStyle/>
        <a:p>
          <a:endParaRPr lang="fr-FR"/>
        </a:p>
      </dgm:t>
    </dgm:pt>
    <dgm:pt modelId="{5BF4D479-EBD0-4B8B-AC95-92CABAEBA501}" type="pres">
      <dgm:prSet presAssocID="{1927125B-B5DB-4FAD-B8CD-6BE110F431BD}" presName="hierChild2" presStyleCnt="0"/>
      <dgm:spPr/>
      <dgm:t>
        <a:bodyPr/>
        <a:lstStyle/>
        <a:p>
          <a:endParaRPr lang="fr-FR"/>
        </a:p>
      </dgm:t>
    </dgm:pt>
    <dgm:pt modelId="{1FD641C5-C482-4D37-B234-83661B5C481A}" type="pres">
      <dgm:prSet presAssocID="{12370428-53E3-4832-99C5-11A76F6770AA}" presName="Name66" presStyleLbl="parChTrans1D2" presStyleIdx="0" presStyleCnt="7"/>
      <dgm:spPr/>
      <dgm:t>
        <a:bodyPr/>
        <a:lstStyle/>
        <a:p>
          <a:endParaRPr lang="fr-FR"/>
        </a:p>
      </dgm:t>
    </dgm:pt>
    <dgm:pt modelId="{E6FD302F-29F8-4892-9295-E4530F605FA9}" type="pres">
      <dgm:prSet presAssocID="{55D45A01-A3F1-42B1-8021-9ADDE8A0DDE9}" presName="hierRoot2" presStyleCnt="0">
        <dgm:presLayoutVars>
          <dgm:hierBranch val="init"/>
        </dgm:presLayoutVars>
      </dgm:prSet>
      <dgm:spPr/>
      <dgm:t>
        <a:bodyPr/>
        <a:lstStyle/>
        <a:p>
          <a:endParaRPr lang="fr-FR"/>
        </a:p>
      </dgm:t>
    </dgm:pt>
    <dgm:pt modelId="{3EF9CA84-9CD0-40AB-B6A1-0A9E59A3EC2F}" type="pres">
      <dgm:prSet presAssocID="{55D45A01-A3F1-42B1-8021-9ADDE8A0DDE9}" presName="rootComposite" presStyleCnt="0"/>
      <dgm:spPr/>
      <dgm:t>
        <a:bodyPr/>
        <a:lstStyle/>
        <a:p>
          <a:endParaRPr lang="fr-FR"/>
        </a:p>
      </dgm:t>
    </dgm:pt>
    <dgm:pt modelId="{78057142-D85E-40EB-A79B-A03BCED95A90}" type="pres">
      <dgm:prSet presAssocID="{55D45A01-A3F1-42B1-8021-9ADDE8A0DDE9}" presName="rootText" presStyleLbl="node2" presStyleIdx="0" presStyleCnt="7">
        <dgm:presLayoutVars>
          <dgm:chPref val="3"/>
        </dgm:presLayoutVars>
      </dgm:prSet>
      <dgm:spPr/>
      <dgm:t>
        <a:bodyPr/>
        <a:lstStyle/>
        <a:p>
          <a:endParaRPr lang="fr-FR"/>
        </a:p>
      </dgm:t>
    </dgm:pt>
    <dgm:pt modelId="{499E27F1-F598-49E1-B3AC-48AF64304897}" type="pres">
      <dgm:prSet presAssocID="{55D45A01-A3F1-42B1-8021-9ADDE8A0DDE9}" presName="rootConnector" presStyleLbl="node2" presStyleIdx="0" presStyleCnt="7"/>
      <dgm:spPr/>
      <dgm:t>
        <a:bodyPr/>
        <a:lstStyle/>
        <a:p>
          <a:endParaRPr lang="fr-FR"/>
        </a:p>
      </dgm:t>
    </dgm:pt>
    <dgm:pt modelId="{150DC61C-2577-4A7E-8E66-5D315E6953D6}" type="pres">
      <dgm:prSet presAssocID="{55D45A01-A3F1-42B1-8021-9ADDE8A0DDE9}" presName="hierChild4" presStyleCnt="0"/>
      <dgm:spPr/>
      <dgm:t>
        <a:bodyPr/>
        <a:lstStyle/>
        <a:p>
          <a:endParaRPr lang="fr-FR"/>
        </a:p>
      </dgm:t>
    </dgm:pt>
    <dgm:pt modelId="{F1BAD0A4-DC8C-4DBC-9DDF-A1C836103EA7}" type="pres">
      <dgm:prSet presAssocID="{55D45A01-A3F1-42B1-8021-9ADDE8A0DDE9}" presName="hierChild5" presStyleCnt="0"/>
      <dgm:spPr/>
      <dgm:t>
        <a:bodyPr/>
        <a:lstStyle/>
        <a:p>
          <a:endParaRPr lang="fr-FR"/>
        </a:p>
      </dgm:t>
    </dgm:pt>
    <dgm:pt modelId="{851BAFAB-C248-4D5F-99BF-F149790B9EE0}" type="pres">
      <dgm:prSet presAssocID="{2174C864-F7F1-4969-9D5A-CD847D313382}" presName="Name66" presStyleLbl="parChTrans1D2" presStyleIdx="1" presStyleCnt="7"/>
      <dgm:spPr/>
      <dgm:t>
        <a:bodyPr/>
        <a:lstStyle/>
        <a:p>
          <a:endParaRPr lang="fr-FR"/>
        </a:p>
      </dgm:t>
    </dgm:pt>
    <dgm:pt modelId="{97B85203-9ADD-4C54-B3C9-BA945B4EA79D}" type="pres">
      <dgm:prSet presAssocID="{2813ABC4-CA94-4AE9-A98F-88409AEE0234}" presName="hierRoot2" presStyleCnt="0">
        <dgm:presLayoutVars>
          <dgm:hierBranch val="init"/>
        </dgm:presLayoutVars>
      </dgm:prSet>
      <dgm:spPr/>
      <dgm:t>
        <a:bodyPr/>
        <a:lstStyle/>
        <a:p>
          <a:endParaRPr lang="fr-FR"/>
        </a:p>
      </dgm:t>
    </dgm:pt>
    <dgm:pt modelId="{A04F8326-0F8C-4403-A753-3BCA0A48322F}" type="pres">
      <dgm:prSet presAssocID="{2813ABC4-CA94-4AE9-A98F-88409AEE0234}" presName="rootComposite" presStyleCnt="0"/>
      <dgm:spPr/>
      <dgm:t>
        <a:bodyPr/>
        <a:lstStyle/>
        <a:p>
          <a:endParaRPr lang="fr-FR"/>
        </a:p>
      </dgm:t>
    </dgm:pt>
    <dgm:pt modelId="{E85B6190-32A9-487A-9744-61FB75BAC302}" type="pres">
      <dgm:prSet presAssocID="{2813ABC4-CA94-4AE9-A98F-88409AEE0234}" presName="rootText" presStyleLbl="node2" presStyleIdx="1" presStyleCnt="7">
        <dgm:presLayoutVars>
          <dgm:chPref val="3"/>
        </dgm:presLayoutVars>
      </dgm:prSet>
      <dgm:spPr/>
      <dgm:t>
        <a:bodyPr/>
        <a:lstStyle/>
        <a:p>
          <a:endParaRPr lang="fr-FR"/>
        </a:p>
      </dgm:t>
    </dgm:pt>
    <dgm:pt modelId="{EF2C2FF2-2749-4CD9-A5F4-83B713705391}" type="pres">
      <dgm:prSet presAssocID="{2813ABC4-CA94-4AE9-A98F-88409AEE0234}" presName="rootConnector" presStyleLbl="node2" presStyleIdx="1" presStyleCnt="7"/>
      <dgm:spPr/>
      <dgm:t>
        <a:bodyPr/>
        <a:lstStyle/>
        <a:p>
          <a:endParaRPr lang="fr-FR"/>
        </a:p>
      </dgm:t>
    </dgm:pt>
    <dgm:pt modelId="{6FEB9872-D8D5-40E2-895B-78AC45368EBA}" type="pres">
      <dgm:prSet presAssocID="{2813ABC4-CA94-4AE9-A98F-88409AEE0234}" presName="hierChild4" presStyleCnt="0"/>
      <dgm:spPr/>
      <dgm:t>
        <a:bodyPr/>
        <a:lstStyle/>
        <a:p>
          <a:endParaRPr lang="fr-FR"/>
        </a:p>
      </dgm:t>
    </dgm:pt>
    <dgm:pt modelId="{9E2BFEA9-236F-4C03-9574-2D0509311280}" type="pres">
      <dgm:prSet presAssocID="{2813ABC4-CA94-4AE9-A98F-88409AEE0234}" presName="hierChild5" presStyleCnt="0"/>
      <dgm:spPr/>
      <dgm:t>
        <a:bodyPr/>
        <a:lstStyle/>
        <a:p>
          <a:endParaRPr lang="fr-FR"/>
        </a:p>
      </dgm:t>
    </dgm:pt>
    <dgm:pt modelId="{A1CBE46F-DB43-4B24-ACC1-7DA7DCFE6932}" type="pres">
      <dgm:prSet presAssocID="{43D00E31-6CDC-459E-9110-BE9E844546C0}" presName="Name66" presStyleLbl="parChTrans1D2" presStyleIdx="2" presStyleCnt="7"/>
      <dgm:spPr/>
      <dgm:t>
        <a:bodyPr/>
        <a:lstStyle/>
        <a:p>
          <a:endParaRPr lang="fr-FR"/>
        </a:p>
      </dgm:t>
    </dgm:pt>
    <dgm:pt modelId="{83D53524-49D3-41BE-9C2B-C36B04C5DD15}" type="pres">
      <dgm:prSet presAssocID="{E8170227-9B28-4CE4-A95A-DF7A25A378E3}" presName="hierRoot2" presStyleCnt="0">
        <dgm:presLayoutVars>
          <dgm:hierBranch val="init"/>
        </dgm:presLayoutVars>
      </dgm:prSet>
      <dgm:spPr/>
      <dgm:t>
        <a:bodyPr/>
        <a:lstStyle/>
        <a:p>
          <a:endParaRPr lang="fr-FR"/>
        </a:p>
      </dgm:t>
    </dgm:pt>
    <dgm:pt modelId="{31924728-30C1-44EA-895D-1FED39FBDDF2}" type="pres">
      <dgm:prSet presAssocID="{E8170227-9B28-4CE4-A95A-DF7A25A378E3}" presName="rootComposite" presStyleCnt="0"/>
      <dgm:spPr/>
      <dgm:t>
        <a:bodyPr/>
        <a:lstStyle/>
        <a:p>
          <a:endParaRPr lang="fr-FR"/>
        </a:p>
      </dgm:t>
    </dgm:pt>
    <dgm:pt modelId="{2CB3ECE3-CBF3-4D63-8107-8DAB165D7F52}" type="pres">
      <dgm:prSet presAssocID="{E8170227-9B28-4CE4-A95A-DF7A25A378E3}" presName="rootText" presStyleLbl="node2" presStyleIdx="2" presStyleCnt="7">
        <dgm:presLayoutVars>
          <dgm:chPref val="3"/>
        </dgm:presLayoutVars>
      </dgm:prSet>
      <dgm:spPr/>
      <dgm:t>
        <a:bodyPr/>
        <a:lstStyle/>
        <a:p>
          <a:endParaRPr lang="fr-FR"/>
        </a:p>
      </dgm:t>
    </dgm:pt>
    <dgm:pt modelId="{4C46F8D5-3496-4BD1-8162-5A2812F779BD}" type="pres">
      <dgm:prSet presAssocID="{E8170227-9B28-4CE4-A95A-DF7A25A378E3}" presName="rootConnector" presStyleLbl="node2" presStyleIdx="2" presStyleCnt="7"/>
      <dgm:spPr/>
      <dgm:t>
        <a:bodyPr/>
        <a:lstStyle/>
        <a:p>
          <a:endParaRPr lang="fr-FR"/>
        </a:p>
      </dgm:t>
    </dgm:pt>
    <dgm:pt modelId="{A9F908D1-0FD6-4211-99E9-CBC2A224A668}" type="pres">
      <dgm:prSet presAssocID="{E8170227-9B28-4CE4-A95A-DF7A25A378E3}" presName="hierChild4" presStyleCnt="0"/>
      <dgm:spPr/>
      <dgm:t>
        <a:bodyPr/>
        <a:lstStyle/>
        <a:p>
          <a:endParaRPr lang="fr-FR"/>
        </a:p>
      </dgm:t>
    </dgm:pt>
    <dgm:pt modelId="{CC913C62-D360-472C-B1E3-420E4A429CEA}" type="pres">
      <dgm:prSet presAssocID="{E8170227-9B28-4CE4-A95A-DF7A25A378E3}" presName="hierChild5" presStyleCnt="0"/>
      <dgm:spPr/>
      <dgm:t>
        <a:bodyPr/>
        <a:lstStyle/>
        <a:p>
          <a:endParaRPr lang="fr-FR"/>
        </a:p>
      </dgm:t>
    </dgm:pt>
    <dgm:pt modelId="{A74C528B-E84C-4497-BE88-E3006C7DA9E0}" type="pres">
      <dgm:prSet presAssocID="{1117429B-7B22-482A-B19C-0ACA68C3AB60}" presName="Name66" presStyleLbl="parChTrans1D2" presStyleIdx="3" presStyleCnt="7"/>
      <dgm:spPr/>
      <dgm:t>
        <a:bodyPr/>
        <a:lstStyle/>
        <a:p>
          <a:endParaRPr lang="fr-FR"/>
        </a:p>
      </dgm:t>
    </dgm:pt>
    <dgm:pt modelId="{177F5D15-86BA-4D13-A915-FEEF11CAC31A}" type="pres">
      <dgm:prSet presAssocID="{69F99A03-480C-41ED-8977-65050C5C9B36}" presName="hierRoot2" presStyleCnt="0">
        <dgm:presLayoutVars>
          <dgm:hierBranch val="init"/>
        </dgm:presLayoutVars>
      </dgm:prSet>
      <dgm:spPr/>
      <dgm:t>
        <a:bodyPr/>
        <a:lstStyle/>
        <a:p>
          <a:endParaRPr lang="fr-FR"/>
        </a:p>
      </dgm:t>
    </dgm:pt>
    <dgm:pt modelId="{26102323-F3FD-4EEB-AB88-BDD7A1025143}" type="pres">
      <dgm:prSet presAssocID="{69F99A03-480C-41ED-8977-65050C5C9B36}" presName="rootComposite" presStyleCnt="0"/>
      <dgm:spPr/>
      <dgm:t>
        <a:bodyPr/>
        <a:lstStyle/>
        <a:p>
          <a:endParaRPr lang="fr-FR"/>
        </a:p>
      </dgm:t>
    </dgm:pt>
    <dgm:pt modelId="{EA3B26FF-50BB-4D47-95D7-4AD0DBA7D512}" type="pres">
      <dgm:prSet presAssocID="{69F99A03-480C-41ED-8977-65050C5C9B36}" presName="rootText" presStyleLbl="node2" presStyleIdx="3" presStyleCnt="7">
        <dgm:presLayoutVars>
          <dgm:chPref val="3"/>
        </dgm:presLayoutVars>
      </dgm:prSet>
      <dgm:spPr/>
      <dgm:t>
        <a:bodyPr/>
        <a:lstStyle/>
        <a:p>
          <a:endParaRPr lang="fr-FR"/>
        </a:p>
      </dgm:t>
    </dgm:pt>
    <dgm:pt modelId="{12BED3D7-4224-40C2-B58B-0288687F70C5}" type="pres">
      <dgm:prSet presAssocID="{69F99A03-480C-41ED-8977-65050C5C9B36}" presName="rootConnector" presStyleLbl="node2" presStyleIdx="3" presStyleCnt="7"/>
      <dgm:spPr/>
      <dgm:t>
        <a:bodyPr/>
        <a:lstStyle/>
        <a:p>
          <a:endParaRPr lang="fr-FR"/>
        </a:p>
      </dgm:t>
    </dgm:pt>
    <dgm:pt modelId="{5A88A9E1-49D1-4E44-830F-EB4DFDB0C363}" type="pres">
      <dgm:prSet presAssocID="{69F99A03-480C-41ED-8977-65050C5C9B36}" presName="hierChild4" presStyleCnt="0"/>
      <dgm:spPr/>
      <dgm:t>
        <a:bodyPr/>
        <a:lstStyle/>
        <a:p>
          <a:endParaRPr lang="fr-FR"/>
        </a:p>
      </dgm:t>
    </dgm:pt>
    <dgm:pt modelId="{E9543E60-48F2-4506-B6C7-85DA3531D46A}" type="pres">
      <dgm:prSet presAssocID="{69F99A03-480C-41ED-8977-65050C5C9B36}" presName="hierChild5" presStyleCnt="0"/>
      <dgm:spPr/>
      <dgm:t>
        <a:bodyPr/>
        <a:lstStyle/>
        <a:p>
          <a:endParaRPr lang="fr-FR"/>
        </a:p>
      </dgm:t>
    </dgm:pt>
    <dgm:pt modelId="{553A1D2A-2DC6-475C-8FE1-979729976675}" type="pres">
      <dgm:prSet presAssocID="{1A47EDDE-737A-4FE3-944B-C5390C0E9ECD}" presName="Name66" presStyleLbl="parChTrans1D2" presStyleIdx="4" presStyleCnt="7"/>
      <dgm:spPr/>
      <dgm:t>
        <a:bodyPr/>
        <a:lstStyle/>
        <a:p>
          <a:endParaRPr lang="fr-FR"/>
        </a:p>
      </dgm:t>
    </dgm:pt>
    <dgm:pt modelId="{66684712-3E4B-49EA-AC35-A12881B89A58}" type="pres">
      <dgm:prSet presAssocID="{C08BA415-065B-41AB-8DD5-0FB9CE9140E9}" presName="hierRoot2" presStyleCnt="0">
        <dgm:presLayoutVars>
          <dgm:hierBranch val="init"/>
        </dgm:presLayoutVars>
      </dgm:prSet>
      <dgm:spPr/>
      <dgm:t>
        <a:bodyPr/>
        <a:lstStyle/>
        <a:p>
          <a:endParaRPr lang="fr-FR"/>
        </a:p>
      </dgm:t>
    </dgm:pt>
    <dgm:pt modelId="{9551CF75-DDD5-4132-BE9A-83F46114563C}" type="pres">
      <dgm:prSet presAssocID="{C08BA415-065B-41AB-8DD5-0FB9CE9140E9}" presName="rootComposite" presStyleCnt="0"/>
      <dgm:spPr/>
      <dgm:t>
        <a:bodyPr/>
        <a:lstStyle/>
        <a:p>
          <a:endParaRPr lang="fr-FR"/>
        </a:p>
      </dgm:t>
    </dgm:pt>
    <dgm:pt modelId="{9388D957-B08F-4A1F-AADE-3D9A5662F93D}" type="pres">
      <dgm:prSet presAssocID="{C08BA415-065B-41AB-8DD5-0FB9CE9140E9}" presName="rootText" presStyleLbl="node2" presStyleIdx="4" presStyleCnt="7">
        <dgm:presLayoutVars>
          <dgm:chPref val="3"/>
        </dgm:presLayoutVars>
      </dgm:prSet>
      <dgm:spPr/>
      <dgm:t>
        <a:bodyPr/>
        <a:lstStyle/>
        <a:p>
          <a:endParaRPr lang="fr-FR"/>
        </a:p>
      </dgm:t>
    </dgm:pt>
    <dgm:pt modelId="{8C75D634-D650-4EBA-8F23-493F6DD8196B}" type="pres">
      <dgm:prSet presAssocID="{C08BA415-065B-41AB-8DD5-0FB9CE9140E9}" presName="rootConnector" presStyleLbl="node2" presStyleIdx="4" presStyleCnt="7"/>
      <dgm:spPr/>
      <dgm:t>
        <a:bodyPr/>
        <a:lstStyle/>
        <a:p>
          <a:endParaRPr lang="fr-FR"/>
        </a:p>
      </dgm:t>
    </dgm:pt>
    <dgm:pt modelId="{A8626BDB-7482-4985-AABC-5F9CE801FFA3}" type="pres">
      <dgm:prSet presAssocID="{C08BA415-065B-41AB-8DD5-0FB9CE9140E9}" presName="hierChild4" presStyleCnt="0"/>
      <dgm:spPr/>
      <dgm:t>
        <a:bodyPr/>
        <a:lstStyle/>
        <a:p>
          <a:endParaRPr lang="fr-FR"/>
        </a:p>
      </dgm:t>
    </dgm:pt>
    <dgm:pt modelId="{3427A192-32D3-4F02-8C4D-46D60CD332A7}" type="pres">
      <dgm:prSet presAssocID="{C08BA415-065B-41AB-8DD5-0FB9CE9140E9}" presName="hierChild5" presStyleCnt="0"/>
      <dgm:spPr/>
      <dgm:t>
        <a:bodyPr/>
        <a:lstStyle/>
        <a:p>
          <a:endParaRPr lang="fr-FR"/>
        </a:p>
      </dgm:t>
    </dgm:pt>
    <dgm:pt modelId="{20D79AF0-64E6-4A54-B029-46D779DED40B}" type="pres">
      <dgm:prSet presAssocID="{A71871A5-6BBC-464C-8811-D8968B50C614}" presName="Name66" presStyleLbl="parChTrans1D2" presStyleIdx="5" presStyleCnt="7"/>
      <dgm:spPr/>
      <dgm:t>
        <a:bodyPr/>
        <a:lstStyle/>
        <a:p>
          <a:endParaRPr lang="fr-FR"/>
        </a:p>
      </dgm:t>
    </dgm:pt>
    <dgm:pt modelId="{5E8B55C5-737B-4829-A0C0-DC1AC071409B}" type="pres">
      <dgm:prSet presAssocID="{FFE48C7E-6937-4765-950E-9F3D2082D0DF}" presName="hierRoot2" presStyleCnt="0">
        <dgm:presLayoutVars>
          <dgm:hierBranch val="init"/>
        </dgm:presLayoutVars>
      </dgm:prSet>
      <dgm:spPr/>
      <dgm:t>
        <a:bodyPr/>
        <a:lstStyle/>
        <a:p>
          <a:endParaRPr lang="fr-FR"/>
        </a:p>
      </dgm:t>
    </dgm:pt>
    <dgm:pt modelId="{CF03BDC7-A1F4-4610-B47F-1256BEF3590A}" type="pres">
      <dgm:prSet presAssocID="{FFE48C7E-6937-4765-950E-9F3D2082D0DF}" presName="rootComposite" presStyleCnt="0"/>
      <dgm:spPr/>
      <dgm:t>
        <a:bodyPr/>
        <a:lstStyle/>
        <a:p>
          <a:endParaRPr lang="fr-FR"/>
        </a:p>
      </dgm:t>
    </dgm:pt>
    <dgm:pt modelId="{5C58CE3B-61BB-482B-94D1-ECFD9B458B21}" type="pres">
      <dgm:prSet presAssocID="{FFE48C7E-6937-4765-950E-9F3D2082D0DF}" presName="rootText" presStyleLbl="node2" presStyleIdx="5" presStyleCnt="7">
        <dgm:presLayoutVars>
          <dgm:chPref val="3"/>
        </dgm:presLayoutVars>
      </dgm:prSet>
      <dgm:spPr/>
      <dgm:t>
        <a:bodyPr/>
        <a:lstStyle/>
        <a:p>
          <a:endParaRPr lang="fr-FR"/>
        </a:p>
      </dgm:t>
    </dgm:pt>
    <dgm:pt modelId="{824A1D1B-E4A1-46D9-9DEE-3A37AC943A26}" type="pres">
      <dgm:prSet presAssocID="{FFE48C7E-6937-4765-950E-9F3D2082D0DF}" presName="rootConnector" presStyleLbl="node2" presStyleIdx="5" presStyleCnt="7"/>
      <dgm:spPr/>
      <dgm:t>
        <a:bodyPr/>
        <a:lstStyle/>
        <a:p>
          <a:endParaRPr lang="fr-FR"/>
        </a:p>
      </dgm:t>
    </dgm:pt>
    <dgm:pt modelId="{E8A2CBF1-8645-4A19-A5F1-9B31B3C0EDFC}" type="pres">
      <dgm:prSet presAssocID="{FFE48C7E-6937-4765-950E-9F3D2082D0DF}" presName="hierChild4" presStyleCnt="0"/>
      <dgm:spPr/>
      <dgm:t>
        <a:bodyPr/>
        <a:lstStyle/>
        <a:p>
          <a:endParaRPr lang="fr-FR"/>
        </a:p>
      </dgm:t>
    </dgm:pt>
    <dgm:pt modelId="{C7EC4178-0A3A-47EF-8D6F-2ED5343A37BF}" type="pres">
      <dgm:prSet presAssocID="{FFE48C7E-6937-4765-950E-9F3D2082D0DF}" presName="hierChild5" presStyleCnt="0"/>
      <dgm:spPr/>
      <dgm:t>
        <a:bodyPr/>
        <a:lstStyle/>
        <a:p>
          <a:endParaRPr lang="fr-FR"/>
        </a:p>
      </dgm:t>
    </dgm:pt>
    <dgm:pt modelId="{77D68F32-1E54-447B-8768-68646262E5AC}" type="pres">
      <dgm:prSet presAssocID="{70E73FDA-520C-4638-A3DD-394ED35D6F80}" presName="Name66" presStyleLbl="parChTrans1D2" presStyleIdx="6" presStyleCnt="7"/>
      <dgm:spPr/>
      <dgm:t>
        <a:bodyPr/>
        <a:lstStyle/>
        <a:p>
          <a:endParaRPr lang="fr-FR"/>
        </a:p>
      </dgm:t>
    </dgm:pt>
    <dgm:pt modelId="{EB23F07A-1D80-4E13-90F2-25E743CBC9B4}" type="pres">
      <dgm:prSet presAssocID="{0E679E21-85A2-4ED3-AB0C-F1D0155D2CD6}" presName="hierRoot2" presStyleCnt="0">
        <dgm:presLayoutVars>
          <dgm:hierBranch val="init"/>
        </dgm:presLayoutVars>
      </dgm:prSet>
      <dgm:spPr/>
      <dgm:t>
        <a:bodyPr/>
        <a:lstStyle/>
        <a:p>
          <a:endParaRPr lang="fr-FR"/>
        </a:p>
      </dgm:t>
    </dgm:pt>
    <dgm:pt modelId="{684D6B7B-26A6-420C-81C9-E29022D074DC}" type="pres">
      <dgm:prSet presAssocID="{0E679E21-85A2-4ED3-AB0C-F1D0155D2CD6}" presName="rootComposite" presStyleCnt="0"/>
      <dgm:spPr/>
      <dgm:t>
        <a:bodyPr/>
        <a:lstStyle/>
        <a:p>
          <a:endParaRPr lang="fr-FR"/>
        </a:p>
      </dgm:t>
    </dgm:pt>
    <dgm:pt modelId="{4726C029-D216-4A29-AD93-0E71549D9426}" type="pres">
      <dgm:prSet presAssocID="{0E679E21-85A2-4ED3-AB0C-F1D0155D2CD6}" presName="rootText" presStyleLbl="node2" presStyleIdx="6" presStyleCnt="7">
        <dgm:presLayoutVars>
          <dgm:chPref val="3"/>
        </dgm:presLayoutVars>
      </dgm:prSet>
      <dgm:spPr/>
      <dgm:t>
        <a:bodyPr/>
        <a:lstStyle/>
        <a:p>
          <a:endParaRPr lang="fr-FR"/>
        </a:p>
      </dgm:t>
    </dgm:pt>
    <dgm:pt modelId="{2589A516-6F5E-49B8-A768-9A1989660815}" type="pres">
      <dgm:prSet presAssocID="{0E679E21-85A2-4ED3-AB0C-F1D0155D2CD6}" presName="rootConnector" presStyleLbl="node2" presStyleIdx="6" presStyleCnt="7"/>
      <dgm:spPr/>
      <dgm:t>
        <a:bodyPr/>
        <a:lstStyle/>
        <a:p>
          <a:endParaRPr lang="fr-FR"/>
        </a:p>
      </dgm:t>
    </dgm:pt>
    <dgm:pt modelId="{9E85C4FE-C30F-4288-96E3-3A5D24F3C87B}" type="pres">
      <dgm:prSet presAssocID="{0E679E21-85A2-4ED3-AB0C-F1D0155D2CD6}" presName="hierChild4" presStyleCnt="0"/>
      <dgm:spPr/>
      <dgm:t>
        <a:bodyPr/>
        <a:lstStyle/>
        <a:p>
          <a:endParaRPr lang="fr-FR"/>
        </a:p>
      </dgm:t>
    </dgm:pt>
    <dgm:pt modelId="{F4C53A28-59A2-4A16-AE1B-BC1877FF57E0}" type="pres">
      <dgm:prSet presAssocID="{0E679E21-85A2-4ED3-AB0C-F1D0155D2CD6}" presName="hierChild5" presStyleCnt="0"/>
      <dgm:spPr/>
      <dgm:t>
        <a:bodyPr/>
        <a:lstStyle/>
        <a:p>
          <a:endParaRPr lang="fr-FR"/>
        </a:p>
      </dgm:t>
    </dgm:pt>
    <dgm:pt modelId="{9088D6BA-02C8-4CD1-B40F-13BAFAA8B5C1}" type="pres">
      <dgm:prSet presAssocID="{1927125B-B5DB-4FAD-B8CD-6BE110F431BD}" presName="hierChild3" presStyleCnt="0"/>
      <dgm:spPr/>
      <dgm:t>
        <a:bodyPr/>
        <a:lstStyle/>
        <a:p>
          <a:endParaRPr lang="fr-FR"/>
        </a:p>
      </dgm:t>
    </dgm:pt>
  </dgm:ptLst>
  <dgm:cxnLst>
    <dgm:cxn modelId="{C2108B5F-87E7-4600-BE4B-58A419B49FA4}" type="presOf" srcId="{0E679E21-85A2-4ED3-AB0C-F1D0155D2CD6}" destId="{2589A516-6F5E-49B8-A768-9A1989660815}" srcOrd="1" destOrd="0" presId="urn:microsoft.com/office/officeart/2009/3/layout/HorizontalOrganizationChart"/>
    <dgm:cxn modelId="{9464AE1B-87DA-4837-BB7B-E86D819E9ED8}" type="presOf" srcId="{C08BA415-065B-41AB-8DD5-0FB9CE9140E9}" destId="{8C75D634-D650-4EBA-8F23-493F6DD8196B}" srcOrd="1" destOrd="0" presId="urn:microsoft.com/office/officeart/2009/3/layout/HorizontalOrganizationChart"/>
    <dgm:cxn modelId="{C53B5D5B-C6B7-4105-BEAC-88B9CE85641A}" type="presOf" srcId="{2174C864-F7F1-4969-9D5A-CD847D313382}" destId="{851BAFAB-C248-4D5F-99BF-F149790B9EE0}" srcOrd="0" destOrd="0" presId="urn:microsoft.com/office/officeart/2009/3/layout/HorizontalOrganizationChart"/>
    <dgm:cxn modelId="{485AFB83-EC2C-4D6A-89E5-2432CDD384C4}" type="presOf" srcId="{70E73FDA-520C-4638-A3DD-394ED35D6F80}" destId="{77D68F32-1E54-447B-8768-68646262E5AC}" srcOrd="0" destOrd="0" presId="urn:microsoft.com/office/officeart/2009/3/layout/HorizontalOrganizationChart"/>
    <dgm:cxn modelId="{E248DBED-B8BE-44C7-9752-2DC6E3CA27AB}" type="presOf" srcId="{2813ABC4-CA94-4AE9-A98F-88409AEE0234}" destId="{E85B6190-32A9-487A-9744-61FB75BAC302}" srcOrd="0" destOrd="0" presId="urn:microsoft.com/office/officeart/2009/3/layout/HorizontalOrganizationChart"/>
    <dgm:cxn modelId="{BF691BD3-1E7C-4FE9-9586-75A8D73FB42C}" type="presOf" srcId="{FFE48C7E-6937-4765-950E-9F3D2082D0DF}" destId="{5C58CE3B-61BB-482B-94D1-ECFD9B458B21}" srcOrd="0" destOrd="0" presId="urn:microsoft.com/office/officeart/2009/3/layout/HorizontalOrganizationChart"/>
    <dgm:cxn modelId="{8FDE2139-8C0B-4258-B6C5-F16A8E91D21E}" type="presOf" srcId="{1927125B-B5DB-4FAD-B8CD-6BE110F431BD}" destId="{D8966E8C-B9AF-4A51-AEF2-FA65C8BC398B}" srcOrd="0" destOrd="0" presId="urn:microsoft.com/office/officeart/2009/3/layout/HorizontalOrganizationChart"/>
    <dgm:cxn modelId="{8DA24C45-D8F4-42C0-9CD4-E59CC19DC41B}" srcId="{1927125B-B5DB-4FAD-B8CD-6BE110F431BD}" destId="{C08BA415-065B-41AB-8DD5-0FB9CE9140E9}" srcOrd="4" destOrd="0" parTransId="{1A47EDDE-737A-4FE3-944B-C5390C0E9ECD}" sibTransId="{C7EDC0C0-AB72-4582-B74F-353CB5EE5B1C}"/>
    <dgm:cxn modelId="{E6DAFD26-5158-4902-B659-727B88974DF5}" type="presOf" srcId="{A71871A5-6BBC-464C-8811-D8968B50C614}" destId="{20D79AF0-64E6-4A54-B029-46D779DED40B}" srcOrd="0" destOrd="0" presId="urn:microsoft.com/office/officeart/2009/3/layout/HorizontalOrganizationChart"/>
    <dgm:cxn modelId="{E73484E5-F758-4A33-B7CE-9B6028E67CF3}" type="presOf" srcId="{69F99A03-480C-41ED-8977-65050C5C9B36}" destId="{EA3B26FF-50BB-4D47-95D7-4AD0DBA7D512}" srcOrd="0" destOrd="0" presId="urn:microsoft.com/office/officeart/2009/3/layout/HorizontalOrganizationChart"/>
    <dgm:cxn modelId="{DEE3CB63-BE5F-4BE0-8A01-265AE737ABF0}" type="presOf" srcId="{ABF56BE8-D4AE-4288-8498-59D388239C18}" destId="{EE793E28-5AB4-46B1-ADC2-B55665374836}" srcOrd="1" destOrd="0" presId="urn:microsoft.com/office/officeart/2009/3/layout/HorizontalOrganizationChart"/>
    <dgm:cxn modelId="{8363B369-7EAF-4B14-B184-6E2F578FF2AC}" type="presOf" srcId="{1A47EDDE-737A-4FE3-944B-C5390C0E9ECD}" destId="{553A1D2A-2DC6-475C-8FE1-979729976675}" srcOrd="0" destOrd="0" presId="urn:microsoft.com/office/officeart/2009/3/layout/HorizontalOrganizationChart"/>
    <dgm:cxn modelId="{30765844-8646-4D3D-8D87-A44839655D0B}" type="presOf" srcId="{1117429B-7B22-482A-B19C-0ACA68C3AB60}" destId="{A74C528B-E84C-4497-BE88-E3006C7DA9E0}" srcOrd="0" destOrd="0" presId="urn:microsoft.com/office/officeart/2009/3/layout/HorizontalOrganizationChart"/>
    <dgm:cxn modelId="{536088EA-D195-46C9-8277-F1F1E3C81B4A}" type="presOf" srcId="{69F99A03-480C-41ED-8977-65050C5C9B36}" destId="{12BED3D7-4224-40C2-B58B-0288687F70C5}" srcOrd="1" destOrd="0" presId="urn:microsoft.com/office/officeart/2009/3/layout/HorizontalOrganizationChart"/>
    <dgm:cxn modelId="{F2F28070-0417-44E9-8938-9559DE9D3CB2}" type="presOf" srcId="{43D00E31-6CDC-459E-9110-BE9E844546C0}" destId="{A1CBE46F-DB43-4B24-ACC1-7DA7DCFE6932}" srcOrd="0" destOrd="0" presId="urn:microsoft.com/office/officeart/2009/3/layout/HorizontalOrganizationChart"/>
    <dgm:cxn modelId="{852618C8-4832-4F51-9E07-29B40091E900}" srcId="{14502A15-A62F-4332-9ECB-E4F3D78E15CB}" destId="{ABF56BE8-D4AE-4288-8498-59D388239C18}" srcOrd="0" destOrd="0" parTransId="{621EFF05-1F82-4A67-8912-B2BAC9184BCA}" sibTransId="{BB39D606-A2FB-4A33-9E47-4E6F26186FF8}"/>
    <dgm:cxn modelId="{B0180BE4-AB5D-4DFE-81C2-0120B82F016B}" type="presOf" srcId="{E8170227-9B28-4CE4-A95A-DF7A25A378E3}" destId="{2CB3ECE3-CBF3-4D63-8107-8DAB165D7F52}" srcOrd="0" destOrd="0" presId="urn:microsoft.com/office/officeart/2009/3/layout/HorizontalOrganizationChart"/>
    <dgm:cxn modelId="{8BDC9278-3FE3-4B83-9D58-524994EF454B}" type="presOf" srcId="{E8170227-9B28-4CE4-A95A-DF7A25A378E3}" destId="{4C46F8D5-3496-4BD1-8162-5A2812F779BD}" srcOrd="1" destOrd="0" presId="urn:microsoft.com/office/officeart/2009/3/layout/HorizontalOrganizationChart"/>
    <dgm:cxn modelId="{4F77DF47-6099-4615-86ED-C3F779CB77AF}" srcId="{1927125B-B5DB-4FAD-B8CD-6BE110F431BD}" destId="{0E679E21-85A2-4ED3-AB0C-F1D0155D2CD6}" srcOrd="6" destOrd="0" parTransId="{70E73FDA-520C-4638-A3DD-394ED35D6F80}" sibTransId="{492F8433-4E2E-4DFF-9630-D5E60D97EC2C}"/>
    <dgm:cxn modelId="{31321A5E-B026-40F2-8534-E9A3B8F144B8}" srcId="{1927125B-B5DB-4FAD-B8CD-6BE110F431BD}" destId="{FFE48C7E-6937-4765-950E-9F3D2082D0DF}" srcOrd="5" destOrd="0" parTransId="{A71871A5-6BBC-464C-8811-D8968B50C614}" sibTransId="{387D3FBF-C290-42A4-AB4F-3A0D7EF2189A}"/>
    <dgm:cxn modelId="{04BB2679-F73C-4CDE-B841-4A18BBF5096E}" type="presOf" srcId="{55D45A01-A3F1-42B1-8021-9ADDE8A0DDE9}" destId="{78057142-D85E-40EB-A79B-A03BCED95A90}" srcOrd="0" destOrd="0" presId="urn:microsoft.com/office/officeart/2009/3/layout/HorizontalOrganizationChart"/>
    <dgm:cxn modelId="{AE1984E4-12F9-4A47-A353-15729283B187}" type="presOf" srcId="{12370428-53E3-4832-99C5-11A76F6770AA}" destId="{1FD641C5-C482-4D37-B234-83661B5C481A}" srcOrd="0" destOrd="0" presId="urn:microsoft.com/office/officeart/2009/3/layout/HorizontalOrganizationChart"/>
    <dgm:cxn modelId="{AA500F6A-7E50-4CEB-89CA-16859089A539}" srcId="{1927125B-B5DB-4FAD-B8CD-6BE110F431BD}" destId="{69F99A03-480C-41ED-8977-65050C5C9B36}" srcOrd="3" destOrd="0" parTransId="{1117429B-7B22-482A-B19C-0ACA68C3AB60}" sibTransId="{658C1D65-4E1E-4C15-BB84-FDA61DABC2C3}"/>
    <dgm:cxn modelId="{E0291601-0EC7-42E4-9378-0BB6DEFF5DE7}" srcId="{1927125B-B5DB-4FAD-B8CD-6BE110F431BD}" destId="{55D45A01-A3F1-42B1-8021-9ADDE8A0DDE9}" srcOrd="0" destOrd="0" parTransId="{12370428-53E3-4832-99C5-11A76F6770AA}" sibTransId="{7EE8FAE4-BEDF-41F8-836D-5551DC913EF0}"/>
    <dgm:cxn modelId="{FC43717C-AB48-49A2-AB44-765F08DA4E7F}" srcId="{1927125B-B5DB-4FAD-B8CD-6BE110F431BD}" destId="{2813ABC4-CA94-4AE9-A98F-88409AEE0234}" srcOrd="1" destOrd="0" parTransId="{2174C864-F7F1-4969-9D5A-CD847D313382}" sibTransId="{53B29C84-6B23-4E9B-95D9-7C05FB68D5E3}"/>
    <dgm:cxn modelId="{BED625E0-1293-4592-96A5-D4D3B59A72CA}" srcId="{14502A15-A62F-4332-9ECB-E4F3D78E15CB}" destId="{1927125B-B5DB-4FAD-B8CD-6BE110F431BD}" srcOrd="1" destOrd="0" parTransId="{8B2CC455-77C9-4452-92EE-36CB33463FF6}" sibTransId="{3F474316-FF5C-4C93-89D2-5B874A60CF42}"/>
    <dgm:cxn modelId="{D8DF3C6E-836F-43C5-BD09-D74720B487BA}" type="presOf" srcId="{C08BA415-065B-41AB-8DD5-0FB9CE9140E9}" destId="{9388D957-B08F-4A1F-AADE-3D9A5662F93D}" srcOrd="0" destOrd="0" presId="urn:microsoft.com/office/officeart/2009/3/layout/HorizontalOrganizationChart"/>
    <dgm:cxn modelId="{4FDC31E8-7678-40BB-ACC7-B9D50F1327D7}" type="presOf" srcId="{ABF56BE8-D4AE-4288-8498-59D388239C18}" destId="{6BAB8394-D569-4FF7-8F8B-C7DBAF4DDB40}" srcOrd="0" destOrd="0" presId="urn:microsoft.com/office/officeart/2009/3/layout/HorizontalOrganizationChart"/>
    <dgm:cxn modelId="{3F645BAA-7C61-4593-95F1-EBEE10664342}" type="presOf" srcId="{0E679E21-85A2-4ED3-AB0C-F1D0155D2CD6}" destId="{4726C029-D216-4A29-AD93-0E71549D9426}" srcOrd="0" destOrd="0" presId="urn:microsoft.com/office/officeart/2009/3/layout/HorizontalOrganizationChart"/>
    <dgm:cxn modelId="{FE939F39-A39B-495D-B08A-915CED4A1B53}" type="presOf" srcId="{1927125B-B5DB-4FAD-B8CD-6BE110F431BD}" destId="{0120898D-05ED-41E4-84AE-3C1D52DFA31E}" srcOrd="1" destOrd="0" presId="urn:microsoft.com/office/officeart/2009/3/layout/HorizontalOrganizationChart"/>
    <dgm:cxn modelId="{A3D76EE8-73A8-45C4-8397-2C912D7239D6}" type="presOf" srcId="{55D45A01-A3F1-42B1-8021-9ADDE8A0DDE9}" destId="{499E27F1-F598-49E1-B3AC-48AF64304897}" srcOrd="1" destOrd="0" presId="urn:microsoft.com/office/officeart/2009/3/layout/HorizontalOrganizationChart"/>
    <dgm:cxn modelId="{58C8B16C-7D31-49F1-B5D6-DD5674B4AD3F}" type="presOf" srcId="{2813ABC4-CA94-4AE9-A98F-88409AEE0234}" destId="{EF2C2FF2-2749-4CD9-A5F4-83B713705391}" srcOrd="1" destOrd="0" presId="urn:microsoft.com/office/officeart/2009/3/layout/HorizontalOrganizationChart"/>
    <dgm:cxn modelId="{C3FF8FB2-E657-4BF5-8063-47E44B0424B9}" type="presOf" srcId="{FFE48C7E-6937-4765-950E-9F3D2082D0DF}" destId="{824A1D1B-E4A1-46D9-9DEE-3A37AC943A26}" srcOrd="1" destOrd="0" presId="urn:microsoft.com/office/officeart/2009/3/layout/HorizontalOrganizationChart"/>
    <dgm:cxn modelId="{9B4CFA0B-D232-454D-89B1-571EC0EF72C9}" srcId="{1927125B-B5DB-4FAD-B8CD-6BE110F431BD}" destId="{E8170227-9B28-4CE4-A95A-DF7A25A378E3}" srcOrd="2" destOrd="0" parTransId="{43D00E31-6CDC-459E-9110-BE9E844546C0}" sibTransId="{4FAE59E4-DAAA-4DA7-AE4F-7DA531EA9538}"/>
    <dgm:cxn modelId="{79C508FB-CC8A-4C92-99E8-952F797197AB}" type="presOf" srcId="{14502A15-A62F-4332-9ECB-E4F3D78E15CB}" destId="{AF159E49-A995-4AE0-A88A-4D4404EECEE8}" srcOrd="0" destOrd="0" presId="urn:microsoft.com/office/officeart/2009/3/layout/HorizontalOrganizationChart"/>
    <dgm:cxn modelId="{70090C53-09FD-4B5C-BD56-951C5236C3A2}" type="presParOf" srcId="{AF159E49-A995-4AE0-A88A-4D4404EECEE8}" destId="{82F108D8-A4FE-4730-89F4-03424F775B69}" srcOrd="0" destOrd="0" presId="urn:microsoft.com/office/officeart/2009/3/layout/HorizontalOrganizationChart"/>
    <dgm:cxn modelId="{E6BC80FB-518C-4D0B-AB37-48E429FB0A11}" type="presParOf" srcId="{82F108D8-A4FE-4730-89F4-03424F775B69}" destId="{8FE731A7-C95F-41F4-8F4D-9BBF8691F386}" srcOrd="0" destOrd="0" presId="urn:microsoft.com/office/officeart/2009/3/layout/HorizontalOrganizationChart"/>
    <dgm:cxn modelId="{2E581572-B26A-4963-AC27-8C6003D34793}" type="presParOf" srcId="{8FE731A7-C95F-41F4-8F4D-9BBF8691F386}" destId="{6BAB8394-D569-4FF7-8F8B-C7DBAF4DDB40}" srcOrd="0" destOrd="0" presId="urn:microsoft.com/office/officeart/2009/3/layout/HorizontalOrganizationChart"/>
    <dgm:cxn modelId="{00D9652E-BCEC-40CD-97B5-A8F1954D5998}" type="presParOf" srcId="{8FE731A7-C95F-41F4-8F4D-9BBF8691F386}" destId="{EE793E28-5AB4-46B1-ADC2-B55665374836}" srcOrd="1" destOrd="0" presId="urn:microsoft.com/office/officeart/2009/3/layout/HorizontalOrganizationChart"/>
    <dgm:cxn modelId="{693B3AE5-5E1E-4CD9-AB83-DE18A0B1C7FD}" type="presParOf" srcId="{82F108D8-A4FE-4730-89F4-03424F775B69}" destId="{6050DFB4-27D0-4F23-9C3C-86767F90C508}" srcOrd="1" destOrd="0" presId="urn:microsoft.com/office/officeart/2009/3/layout/HorizontalOrganizationChart"/>
    <dgm:cxn modelId="{D200CE29-429C-4B1F-9096-087C296BEA36}" type="presParOf" srcId="{82F108D8-A4FE-4730-89F4-03424F775B69}" destId="{DAF69B41-E4FD-443D-B974-2920DF4AA681}" srcOrd="2" destOrd="0" presId="urn:microsoft.com/office/officeart/2009/3/layout/HorizontalOrganizationChart"/>
    <dgm:cxn modelId="{E7DD2498-EBAA-4A03-A622-D7F10E1C1CE2}" type="presParOf" srcId="{AF159E49-A995-4AE0-A88A-4D4404EECEE8}" destId="{56478762-45FE-4A1F-BCF1-58C963A5FD03}" srcOrd="1" destOrd="0" presId="urn:microsoft.com/office/officeart/2009/3/layout/HorizontalOrganizationChart"/>
    <dgm:cxn modelId="{0DB90155-6195-4A45-82DE-41DFBBA93EB7}" type="presParOf" srcId="{56478762-45FE-4A1F-BCF1-58C963A5FD03}" destId="{75BCC0CE-B469-4069-BB96-84DC9404C533}" srcOrd="0" destOrd="0" presId="urn:microsoft.com/office/officeart/2009/3/layout/HorizontalOrganizationChart"/>
    <dgm:cxn modelId="{2592BA1C-91BD-43C6-9E8A-F5244E6E88DF}" type="presParOf" srcId="{75BCC0CE-B469-4069-BB96-84DC9404C533}" destId="{D8966E8C-B9AF-4A51-AEF2-FA65C8BC398B}" srcOrd="0" destOrd="0" presId="urn:microsoft.com/office/officeart/2009/3/layout/HorizontalOrganizationChart"/>
    <dgm:cxn modelId="{B9C8AB5F-3233-4ADC-82E0-7E3B26DCEE2E}" type="presParOf" srcId="{75BCC0CE-B469-4069-BB96-84DC9404C533}" destId="{0120898D-05ED-41E4-84AE-3C1D52DFA31E}" srcOrd="1" destOrd="0" presId="urn:microsoft.com/office/officeart/2009/3/layout/HorizontalOrganizationChart"/>
    <dgm:cxn modelId="{3ABB9CFD-8E0F-4580-A654-5F055575D807}" type="presParOf" srcId="{56478762-45FE-4A1F-BCF1-58C963A5FD03}" destId="{5BF4D479-EBD0-4B8B-AC95-92CABAEBA501}" srcOrd="1" destOrd="0" presId="urn:microsoft.com/office/officeart/2009/3/layout/HorizontalOrganizationChart"/>
    <dgm:cxn modelId="{15560D0A-09CC-4760-AFB2-A39761A3BF7F}" type="presParOf" srcId="{5BF4D479-EBD0-4B8B-AC95-92CABAEBA501}" destId="{1FD641C5-C482-4D37-B234-83661B5C481A}" srcOrd="0" destOrd="0" presId="urn:microsoft.com/office/officeart/2009/3/layout/HorizontalOrganizationChart"/>
    <dgm:cxn modelId="{7EDCEB08-5826-452F-97A2-AB31E38E068F}" type="presParOf" srcId="{5BF4D479-EBD0-4B8B-AC95-92CABAEBA501}" destId="{E6FD302F-29F8-4892-9295-E4530F605FA9}" srcOrd="1" destOrd="0" presId="urn:microsoft.com/office/officeart/2009/3/layout/HorizontalOrganizationChart"/>
    <dgm:cxn modelId="{FF656D24-8D80-45DB-BF08-96A5E1838D44}" type="presParOf" srcId="{E6FD302F-29F8-4892-9295-E4530F605FA9}" destId="{3EF9CA84-9CD0-40AB-B6A1-0A9E59A3EC2F}" srcOrd="0" destOrd="0" presId="urn:microsoft.com/office/officeart/2009/3/layout/HorizontalOrganizationChart"/>
    <dgm:cxn modelId="{D52C9E8F-6B18-4E15-982D-3C6E9322102A}" type="presParOf" srcId="{3EF9CA84-9CD0-40AB-B6A1-0A9E59A3EC2F}" destId="{78057142-D85E-40EB-A79B-A03BCED95A90}" srcOrd="0" destOrd="0" presId="urn:microsoft.com/office/officeart/2009/3/layout/HorizontalOrganizationChart"/>
    <dgm:cxn modelId="{AC05A17D-F12F-4779-B683-9910B71D3449}" type="presParOf" srcId="{3EF9CA84-9CD0-40AB-B6A1-0A9E59A3EC2F}" destId="{499E27F1-F598-49E1-B3AC-48AF64304897}" srcOrd="1" destOrd="0" presId="urn:microsoft.com/office/officeart/2009/3/layout/HorizontalOrganizationChart"/>
    <dgm:cxn modelId="{B2B0FD75-74E1-4C2D-9843-CCDEA0B790A5}" type="presParOf" srcId="{E6FD302F-29F8-4892-9295-E4530F605FA9}" destId="{150DC61C-2577-4A7E-8E66-5D315E6953D6}" srcOrd="1" destOrd="0" presId="urn:microsoft.com/office/officeart/2009/3/layout/HorizontalOrganizationChart"/>
    <dgm:cxn modelId="{B5EF37C5-8BF6-454F-942C-D616816F46AA}" type="presParOf" srcId="{E6FD302F-29F8-4892-9295-E4530F605FA9}" destId="{F1BAD0A4-DC8C-4DBC-9DDF-A1C836103EA7}" srcOrd="2" destOrd="0" presId="urn:microsoft.com/office/officeart/2009/3/layout/HorizontalOrganizationChart"/>
    <dgm:cxn modelId="{A31C6A7E-4A90-4A79-8E53-42DCAFBD5817}" type="presParOf" srcId="{5BF4D479-EBD0-4B8B-AC95-92CABAEBA501}" destId="{851BAFAB-C248-4D5F-99BF-F149790B9EE0}" srcOrd="2" destOrd="0" presId="urn:microsoft.com/office/officeart/2009/3/layout/HorizontalOrganizationChart"/>
    <dgm:cxn modelId="{EF0EA624-0DE0-49B0-82C2-798E04938698}" type="presParOf" srcId="{5BF4D479-EBD0-4B8B-AC95-92CABAEBA501}" destId="{97B85203-9ADD-4C54-B3C9-BA945B4EA79D}" srcOrd="3" destOrd="0" presId="urn:microsoft.com/office/officeart/2009/3/layout/HorizontalOrganizationChart"/>
    <dgm:cxn modelId="{0B48A710-45A0-49CC-B658-ACB638F9BCA9}" type="presParOf" srcId="{97B85203-9ADD-4C54-B3C9-BA945B4EA79D}" destId="{A04F8326-0F8C-4403-A753-3BCA0A48322F}" srcOrd="0" destOrd="0" presId="urn:microsoft.com/office/officeart/2009/3/layout/HorizontalOrganizationChart"/>
    <dgm:cxn modelId="{547D07AF-6E7D-44C7-9300-70CB7AA0F11D}" type="presParOf" srcId="{A04F8326-0F8C-4403-A753-3BCA0A48322F}" destId="{E85B6190-32A9-487A-9744-61FB75BAC302}" srcOrd="0" destOrd="0" presId="urn:microsoft.com/office/officeart/2009/3/layout/HorizontalOrganizationChart"/>
    <dgm:cxn modelId="{4668EC3C-146B-4D6F-8D42-459373BEA7FE}" type="presParOf" srcId="{A04F8326-0F8C-4403-A753-3BCA0A48322F}" destId="{EF2C2FF2-2749-4CD9-A5F4-83B713705391}" srcOrd="1" destOrd="0" presId="urn:microsoft.com/office/officeart/2009/3/layout/HorizontalOrganizationChart"/>
    <dgm:cxn modelId="{EA557C65-7841-4526-BDB3-C8D1F4C130C1}" type="presParOf" srcId="{97B85203-9ADD-4C54-B3C9-BA945B4EA79D}" destId="{6FEB9872-D8D5-40E2-895B-78AC45368EBA}" srcOrd="1" destOrd="0" presId="urn:microsoft.com/office/officeart/2009/3/layout/HorizontalOrganizationChart"/>
    <dgm:cxn modelId="{44FD6AAF-1C25-484C-AAE1-2F9E4AE90C22}" type="presParOf" srcId="{97B85203-9ADD-4C54-B3C9-BA945B4EA79D}" destId="{9E2BFEA9-236F-4C03-9574-2D0509311280}" srcOrd="2" destOrd="0" presId="urn:microsoft.com/office/officeart/2009/3/layout/HorizontalOrganizationChart"/>
    <dgm:cxn modelId="{67BF8089-F35B-41C1-8949-620EA2520EC7}" type="presParOf" srcId="{5BF4D479-EBD0-4B8B-AC95-92CABAEBA501}" destId="{A1CBE46F-DB43-4B24-ACC1-7DA7DCFE6932}" srcOrd="4" destOrd="0" presId="urn:microsoft.com/office/officeart/2009/3/layout/HorizontalOrganizationChart"/>
    <dgm:cxn modelId="{02A9A0FF-736D-40F0-95B1-8909B9B4EDB4}" type="presParOf" srcId="{5BF4D479-EBD0-4B8B-AC95-92CABAEBA501}" destId="{83D53524-49D3-41BE-9C2B-C36B04C5DD15}" srcOrd="5" destOrd="0" presId="urn:microsoft.com/office/officeart/2009/3/layout/HorizontalOrganizationChart"/>
    <dgm:cxn modelId="{32796E1E-6C4B-410A-A730-8853298AB441}" type="presParOf" srcId="{83D53524-49D3-41BE-9C2B-C36B04C5DD15}" destId="{31924728-30C1-44EA-895D-1FED39FBDDF2}" srcOrd="0" destOrd="0" presId="urn:microsoft.com/office/officeart/2009/3/layout/HorizontalOrganizationChart"/>
    <dgm:cxn modelId="{B509E8AF-31D3-4EC7-B4EC-BC7CAA38C313}" type="presParOf" srcId="{31924728-30C1-44EA-895D-1FED39FBDDF2}" destId="{2CB3ECE3-CBF3-4D63-8107-8DAB165D7F52}" srcOrd="0" destOrd="0" presId="urn:microsoft.com/office/officeart/2009/3/layout/HorizontalOrganizationChart"/>
    <dgm:cxn modelId="{F5FAE0E0-8D60-4BF8-B90E-58EE981E76CC}" type="presParOf" srcId="{31924728-30C1-44EA-895D-1FED39FBDDF2}" destId="{4C46F8D5-3496-4BD1-8162-5A2812F779BD}" srcOrd="1" destOrd="0" presId="urn:microsoft.com/office/officeart/2009/3/layout/HorizontalOrganizationChart"/>
    <dgm:cxn modelId="{28BC33A4-8856-4AD6-9127-7AA19E979AE0}" type="presParOf" srcId="{83D53524-49D3-41BE-9C2B-C36B04C5DD15}" destId="{A9F908D1-0FD6-4211-99E9-CBC2A224A668}" srcOrd="1" destOrd="0" presId="urn:microsoft.com/office/officeart/2009/3/layout/HorizontalOrganizationChart"/>
    <dgm:cxn modelId="{902EC53E-7EA9-4983-BD5F-D8ABB8B6DE62}" type="presParOf" srcId="{83D53524-49D3-41BE-9C2B-C36B04C5DD15}" destId="{CC913C62-D360-472C-B1E3-420E4A429CEA}" srcOrd="2" destOrd="0" presId="urn:microsoft.com/office/officeart/2009/3/layout/HorizontalOrganizationChart"/>
    <dgm:cxn modelId="{22E84F84-3248-4ECE-BFA6-797BC7AA31C2}" type="presParOf" srcId="{5BF4D479-EBD0-4B8B-AC95-92CABAEBA501}" destId="{A74C528B-E84C-4497-BE88-E3006C7DA9E0}" srcOrd="6" destOrd="0" presId="urn:microsoft.com/office/officeart/2009/3/layout/HorizontalOrganizationChart"/>
    <dgm:cxn modelId="{4BEF2E65-0A8F-4159-8C0E-92E9C6D97F88}" type="presParOf" srcId="{5BF4D479-EBD0-4B8B-AC95-92CABAEBA501}" destId="{177F5D15-86BA-4D13-A915-FEEF11CAC31A}" srcOrd="7" destOrd="0" presId="urn:microsoft.com/office/officeart/2009/3/layout/HorizontalOrganizationChart"/>
    <dgm:cxn modelId="{DDEDC658-809B-4702-9CED-CE8F9DAB9AC8}" type="presParOf" srcId="{177F5D15-86BA-4D13-A915-FEEF11CAC31A}" destId="{26102323-F3FD-4EEB-AB88-BDD7A1025143}" srcOrd="0" destOrd="0" presId="urn:microsoft.com/office/officeart/2009/3/layout/HorizontalOrganizationChart"/>
    <dgm:cxn modelId="{3A063AB6-1227-4508-8826-176C3946412A}" type="presParOf" srcId="{26102323-F3FD-4EEB-AB88-BDD7A1025143}" destId="{EA3B26FF-50BB-4D47-95D7-4AD0DBA7D512}" srcOrd="0" destOrd="0" presId="urn:microsoft.com/office/officeart/2009/3/layout/HorizontalOrganizationChart"/>
    <dgm:cxn modelId="{66D02AF8-47E2-4AA3-BEFA-444C4922A86A}" type="presParOf" srcId="{26102323-F3FD-4EEB-AB88-BDD7A1025143}" destId="{12BED3D7-4224-40C2-B58B-0288687F70C5}" srcOrd="1" destOrd="0" presId="urn:microsoft.com/office/officeart/2009/3/layout/HorizontalOrganizationChart"/>
    <dgm:cxn modelId="{7F124231-23FD-4207-8DF6-ABB97E08C84E}" type="presParOf" srcId="{177F5D15-86BA-4D13-A915-FEEF11CAC31A}" destId="{5A88A9E1-49D1-4E44-830F-EB4DFDB0C363}" srcOrd="1" destOrd="0" presId="urn:microsoft.com/office/officeart/2009/3/layout/HorizontalOrganizationChart"/>
    <dgm:cxn modelId="{04E05A70-2747-4BDB-B5CB-191CCD7D275D}" type="presParOf" srcId="{177F5D15-86BA-4D13-A915-FEEF11CAC31A}" destId="{E9543E60-48F2-4506-B6C7-85DA3531D46A}" srcOrd="2" destOrd="0" presId="urn:microsoft.com/office/officeart/2009/3/layout/HorizontalOrganizationChart"/>
    <dgm:cxn modelId="{1344F978-1580-403E-9C0E-8D1B015F1AB9}" type="presParOf" srcId="{5BF4D479-EBD0-4B8B-AC95-92CABAEBA501}" destId="{553A1D2A-2DC6-475C-8FE1-979729976675}" srcOrd="8" destOrd="0" presId="urn:microsoft.com/office/officeart/2009/3/layout/HorizontalOrganizationChart"/>
    <dgm:cxn modelId="{F1E1C9DA-0BC3-4347-98B9-07F73558462E}" type="presParOf" srcId="{5BF4D479-EBD0-4B8B-AC95-92CABAEBA501}" destId="{66684712-3E4B-49EA-AC35-A12881B89A58}" srcOrd="9" destOrd="0" presId="urn:microsoft.com/office/officeart/2009/3/layout/HorizontalOrganizationChart"/>
    <dgm:cxn modelId="{A457E27E-750F-40E3-A05E-BBBB0C074F75}" type="presParOf" srcId="{66684712-3E4B-49EA-AC35-A12881B89A58}" destId="{9551CF75-DDD5-4132-BE9A-83F46114563C}" srcOrd="0" destOrd="0" presId="urn:microsoft.com/office/officeart/2009/3/layout/HorizontalOrganizationChart"/>
    <dgm:cxn modelId="{A29CC4C3-10AF-490A-B024-0496E463D1C3}" type="presParOf" srcId="{9551CF75-DDD5-4132-BE9A-83F46114563C}" destId="{9388D957-B08F-4A1F-AADE-3D9A5662F93D}" srcOrd="0" destOrd="0" presId="urn:microsoft.com/office/officeart/2009/3/layout/HorizontalOrganizationChart"/>
    <dgm:cxn modelId="{73B30B6C-5CF3-4519-BBF7-6A60E1CDBD3C}" type="presParOf" srcId="{9551CF75-DDD5-4132-BE9A-83F46114563C}" destId="{8C75D634-D650-4EBA-8F23-493F6DD8196B}" srcOrd="1" destOrd="0" presId="urn:microsoft.com/office/officeart/2009/3/layout/HorizontalOrganizationChart"/>
    <dgm:cxn modelId="{7658D821-8344-4621-8069-84FB07EC37A5}" type="presParOf" srcId="{66684712-3E4B-49EA-AC35-A12881B89A58}" destId="{A8626BDB-7482-4985-AABC-5F9CE801FFA3}" srcOrd="1" destOrd="0" presId="urn:microsoft.com/office/officeart/2009/3/layout/HorizontalOrganizationChart"/>
    <dgm:cxn modelId="{AF77C4F1-7F51-4BC4-815D-9CF9DC9C9151}" type="presParOf" srcId="{66684712-3E4B-49EA-AC35-A12881B89A58}" destId="{3427A192-32D3-4F02-8C4D-46D60CD332A7}" srcOrd="2" destOrd="0" presId="urn:microsoft.com/office/officeart/2009/3/layout/HorizontalOrganizationChart"/>
    <dgm:cxn modelId="{2C29D607-CBF8-46B7-9293-15C939137F95}" type="presParOf" srcId="{5BF4D479-EBD0-4B8B-AC95-92CABAEBA501}" destId="{20D79AF0-64E6-4A54-B029-46D779DED40B}" srcOrd="10" destOrd="0" presId="urn:microsoft.com/office/officeart/2009/3/layout/HorizontalOrganizationChart"/>
    <dgm:cxn modelId="{73027705-5A0F-4813-9007-DF96240F56F4}" type="presParOf" srcId="{5BF4D479-EBD0-4B8B-AC95-92CABAEBA501}" destId="{5E8B55C5-737B-4829-A0C0-DC1AC071409B}" srcOrd="11" destOrd="0" presId="urn:microsoft.com/office/officeart/2009/3/layout/HorizontalOrganizationChart"/>
    <dgm:cxn modelId="{9156589E-509C-4048-85B2-9BA01528D45C}" type="presParOf" srcId="{5E8B55C5-737B-4829-A0C0-DC1AC071409B}" destId="{CF03BDC7-A1F4-4610-B47F-1256BEF3590A}" srcOrd="0" destOrd="0" presId="urn:microsoft.com/office/officeart/2009/3/layout/HorizontalOrganizationChart"/>
    <dgm:cxn modelId="{DD9A3C2C-A47C-4837-B438-2EC8F6ECEF2A}" type="presParOf" srcId="{CF03BDC7-A1F4-4610-B47F-1256BEF3590A}" destId="{5C58CE3B-61BB-482B-94D1-ECFD9B458B21}" srcOrd="0" destOrd="0" presId="urn:microsoft.com/office/officeart/2009/3/layout/HorizontalOrganizationChart"/>
    <dgm:cxn modelId="{DAD31433-C982-4BB1-8ABF-3E243C8BD4C9}" type="presParOf" srcId="{CF03BDC7-A1F4-4610-B47F-1256BEF3590A}" destId="{824A1D1B-E4A1-46D9-9DEE-3A37AC943A26}" srcOrd="1" destOrd="0" presId="urn:microsoft.com/office/officeart/2009/3/layout/HorizontalOrganizationChart"/>
    <dgm:cxn modelId="{9FA29DFA-A47A-4C0B-80B0-DF9673E6AC50}" type="presParOf" srcId="{5E8B55C5-737B-4829-A0C0-DC1AC071409B}" destId="{E8A2CBF1-8645-4A19-A5F1-9B31B3C0EDFC}" srcOrd="1" destOrd="0" presId="urn:microsoft.com/office/officeart/2009/3/layout/HorizontalOrganizationChart"/>
    <dgm:cxn modelId="{ACCEBBF7-4E9A-4F76-868B-2B1074F60CC7}" type="presParOf" srcId="{5E8B55C5-737B-4829-A0C0-DC1AC071409B}" destId="{C7EC4178-0A3A-47EF-8D6F-2ED5343A37BF}" srcOrd="2" destOrd="0" presId="urn:microsoft.com/office/officeart/2009/3/layout/HorizontalOrganizationChart"/>
    <dgm:cxn modelId="{CF2F7F56-948A-4F93-9F87-36591FA9CACC}" type="presParOf" srcId="{5BF4D479-EBD0-4B8B-AC95-92CABAEBA501}" destId="{77D68F32-1E54-447B-8768-68646262E5AC}" srcOrd="12" destOrd="0" presId="urn:microsoft.com/office/officeart/2009/3/layout/HorizontalOrganizationChart"/>
    <dgm:cxn modelId="{05E916E6-ACCD-47DA-9CAA-59829D4EC2AD}" type="presParOf" srcId="{5BF4D479-EBD0-4B8B-AC95-92CABAEBA501}" destId="{EB23F07A-1D80-4E13-90F2-25E743CBC9B4}" srcOrd="13" destOrd="0" presId="urn:microsoft.com/office/officeart/2009/3/layout/HorizontalOrganizationChart"/>
    <dgm:cxn modelId="{884294E0-02D6-422A-83CF-4583C7E37BF0}" type="presParOf" srcId="{EB23F07A-1D80-4E13-90F2-25E743CBC9B4}" destId="{684D6B7B-26A6-420C-81C9-E29022D074DC}" srcOrd="0" destOrd="0" presId="urn:microsoft.com/office/officeart/2009/3/layout/HorizontalOrganizationChart"/>
    <dgm:cxn modelId="{275CEEAC-418A-4BD7-82F8-DA64C70FFA95}" type="presParOf" srcId="{684D6B7B-26A6-420C-81C9-E29022D074DC}" destId="{4726C029-D216-4A29-AD93-0E71549D9426}" srcOrd="0" destOrd="0" presId="urn:microsoft.com/office/officeart/2009/3/layout/HorizontalOrganizationChart"/>
    <dgm:cxn modelId="{AA564831-4665-42E9-A809-5DAFC2F7ADE8}" type="presParOf" srcId="{684D6B7B-26A6-420C-81C9-E29022D074DC}" destId="{2589A516-6F5E-49B8-A768-9A1989660815}" srcOrd="1" destOrd="0" presId="urn:microsoft.com/office/officeart/2009/3/layout/HorizontalOrganizationChart"/>
    <dgm:cxn modelId="{031A6CE9-E977-4FEC-86FE-26DFCDC17B6A}" type="presParOf" srcId="{EB23F07A-1D80-4E13-90F2-25E743CBC9B4}" destId="{9E85C4FE-C30F-4288-96E3-3A5D24F3C87B}" srcOrd="1" destOrd="0" presId="urn:microsoft.com/office/officeart/2009/3/layout/HorizontalOrganizationChart"/>
    <dgm:cxn modelId="{55802930-AF2D-4F3B-8126-97BE98F911B2}" type="presParOf" srcId="{EB23F07A-1D80-4E13-90F2-25E743CBC9B4}" destId="{F4C53A28-59A2-4A16-AE1B-BC1877FF57E0}" srcOrd="2" destOrd="0" presId="urn:microsoft.com/office/officeart/2009/3/layout/HorizontalOrganizationChart"/>
    <dgm:cxn modelId="{B810DCFF-60DC-4C2D-B311-7220DCD69B3E}" type="presParOf" srcId="{56478762-45FE-4A1F-BCF1-58C963A5FD03}" destId="{9088D6BA-02C8-4CD1-B40F-13BAFAA8B5C1}" srcOrd="2" destOrd="0" presId="urn:microsoft.com/office/officeart/2009/3/layout/HorizontalOrganizationChar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502A15-A62F-4332-9ECB-E4F3D78E15CB}"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fr-FR"/>
        </a:p>
      </dgm:t>
    </dgm:pt>
    <dgm:pt modelId="{ABF56BE8-D4AE-4288-8498-59D388239C18}">
      <dgm:prSet phldrT="[Texte]" custT="1"/>
      <dgm:spPr/>
      <dgm:t>
        <a:bodyPr/>
        <a:lstStyle/>
        <a:p>
          <a:pPr rtl="1"/>
          <a:r>
            <a:rPr lang="ar-MA" sz="1800" dirty="0" smtClean="0">
              <a:latin typeface="Arabic Typesetting" pitchFamily="66" charset="-78"/>
              <a:cs typeface="Arabic Typesetting" pitchFamily="66" charset="-78"/>
            </a:rPr>
            <a:t>المشرف</a:t>
          </a:r>
          <a:endParaRPr lang="fr-FR" sz="1800" dirty="0">
            <a:latin typeface="Arabic Typesetting" pitchFamily="66" charset="-78"/>
            <a:cs typeface="Arabic Typesetting" pitchFamily="66" charset="-78"/>
          </a:endParaRPr>
        </a:p>
      </dgm:t>
    </dgm:pt>
    <dgm:pt modelId="{621EFF05-1F82-4A67-8912-B2BAC9184BCA}" type="parTrans" cxnId="{852618C8-4832-4F51-9E07-29B40091E900}">
      <dgm:prSet/>
      <dgm:spPr/>
      <dgm:t>
        <a:bodyPr/>
        <a:lstStyle/>
        <a:p>
          <a:pPr rtl="1"/>
          <a:endParaRPr lang="fr-FR" sz="1800">
            <a:latin typeface="Arabic Typesetting" pitchFamily="66" charset="-78"/>
            <a:cs typeface="Arabic Typesetting" pitchFamily="66" charset="-78"/>
          </a:endParaRPr>
        </a:p>
      </dgm:t>
    </dgm:pt>
    <dgm:pt modelId="{BB39D606-A2FB-4A33-9E47-4E6F26186FF8}" type="sibTrans" cxnId="{852618C8-4832-4F51-9E07-29B40091E900}">
      <dgm:prSet/>
      <dgm:spPr/>
      <dgm:t>
        <a:bodyPr/>
        <a:lstStyle/>
        <a:p>
          <a:pPr rtl="1"/>
          <a:endParaRPr lang="fr-FR" sz="1800">
            <a:latin typeface="Arabic Typesetting" pitchFamily="66" charset="-78"/>
            <a:cs typeface="Arabic Typesetting" pitchFamily="66" charset="-78"/>
          </a:endParaRPr>
        </a:p>
      </dgm:t>
    </dgm:pt>
    <dgm:pt modelId="{1927125B-B5DB-4FAD-B8CD-6BE110F431BD}">
      <dgm:prSet phldrT="[Texte]" custT="1"/>
      <dgm:spPr/>
      <dgm:t>
        <a:bodyPr/>
        <a:lstStyle/>
        <a:p>
          <a:pPr rtl="1"/>
          <a:r>
            <a:rPr lang="ar-MA" sz="1800" dirty="0" smtClean="0">
              <a:latin typeface="Arabic Typesetting" pitchFamily="66" charset="-78"/>
              <a:cs typeface="Arabic Typesetting" pitchFamily="66" charset="-78"/>
            </a:rPr>
            <a:t>المكتب المسير</a:t>
          </a:r>
          <a:endParaRPr lang="fr-FR" sz="1800" dirty="0">
            <a:latin typeface="Arabic Typesetting" pitchFamily="66" charset="-78"/>
            <a:cs typeface="Arabic Typesetting" pitchFamily="66" charset="-78"/>
          </a:endParaRPr>
        </a:p>
      </dgm:t>
    </dgm:pt>
    <dgm:pt modelId="{8B2CC455-77C9-4452-92EE-36CB33463FF6}" type="parTrans" cxnId="{BED625E0-1293-4592-96A5-D4D3B59A72CA}">
      <dgm:prSet/>
      <dgm:spPr/>
      <dgm:t>
        <a:bodyPr/>
        <a:lstStyle/>
        <a:p>
          <a:pPr rtl="1"/>
          <a:endParaRPr lang="fr-FR" sz="1800">
            <a:latin typeface="Arabic Typesetting" pitchFamily="66" charset="-78"/>
            <a:cs typeface="Arabic Typesetting" pitchFamily="66" charset="-78"/>
          </a:endParaRPr>
        </a:p>
      </dgm:t>
    </dgm:pt>
    <dgm:pt modelId="{3F474316-FF5C-4C93-89D2-5B874A60CF42}" type="sibTrans" cxnId="{BED625E0-1293-4592-96A5-D4D3B59A72CA}">
      <dgm:prSet/>
      <dgm:spPr/>
      <dgm:t>
        <a:bodyPr/>
        <a:lstStyle/>
        <a:p>
          <a:pPr rtl="1"/>
          <a:endParaRPr lang="fr-FR" sz="1800">
            <a:latin typeface="Arabic Typesetting" pitchFamily="66" charset="-78"/>
            <a:cs typeface="Arabic Typesetting" pitchFamily="66" charset="-78"/>
          </a:endParaRPr>
        </a:p>
      </dgm:t>
    </dgm:pt>
    <dgm:pt modelId="{55D45A01-A3F1-42B1-8021-9ADDE8A0DDE9}">
      <dgm:prSet phldrT="[Texte]" custT="1"/>
      <dgm:spPr/>
      <dgm:t>
        <a:bodyPr/>
        <a:lstStyle/>
        <a:p>
          <a:pPr rtl="1"/>
          <a:r>
            <a:rPr lang="ar-MA" sz="1800" dirty="0" smtClean="0">
              <a:latin typeface="Arabic Typesetting" pitchFamily="66" charset="-78"/>
              <a:cs typeface="Arabic Typesetting" pitchFamily="66" charset="-78"/>
            </a:rPr>
            <a:t>الرئيس</a:t>
          </a:r>
          <a:endParaRPr lang="fr-FR" sz="1800" dirty="0">
            <a:latin typeface="Arabic Typesetting" pitchFamily="66" charset="-78"/>
            <a:cs typeface="Arabic Typesetting" pitchFamily="66" charset="-78"/>
          </a:endParaRPr>
        </a:p>
      </dgm:t>
    </dgm:pt>
    <dgm:pt modelId="{12370428-53E3-4832-99C5-11A76F6770AA}" type="parTrans" cxnId="{E0291601-0EC7-42E4-9378-0BB6DEFF5DE7}">
      <dgm:prSet/>
      <dgm:spPr/>
      <dgm:t>
        <a:bodyPr/>
        <a:lstStyle/>
        <a:p>
          <a:pPr rtl="1"/>
          <a:endParaRPr lang="fr-FR" sz="1800">
            <a:latin typeface="Arabic Typesetting" pitchFamily="66" charset="-78"/>
            <a:cs typeface="Arabic Typesetting" pitchFamily="66" charset="-78"/>
          </a:endParaRPr>
        </a:p>
      </dgm:t>
    </dgm:pt>
    <dgm:pt modelId="{7EE8FAE4-BEDF-41F8-836D-5551DC913EF0}" type="sibTrans" cxnId="{E0291601-0EC7-42E4-9378-0BB6DEFF5DE7}">
      <dgm:prSet/>
      <dgm:spPr/>
      <dgm:t>
        <a:bodyPr/>
        <a:lstStyle/>
        <a:p>
          <a:pPr rtl="1"/>
          <a:endParaRPr lang="fr-FR" sz="1800">
            <a:latin typeface="Arabic Typesetting" pitchFamily="66" charset="-78"/>
            <a:cs typeface="Arabic Typesetting" pitchFamily="66" charset="-78"/>
          </a:endParaRPr>
        </a:p>
      </dgm:t>
    </dgm:pt>
    <dgm:pt modelId="{E8170227-9B28-4CE4-A95A-DF7A25A378E3}">
      <dgm:prSet phldrT="[Texte]" custT="1"/>
      <dgm:spPr/>
      <dgm:t>
        <a:bodyPr/>
        <a:lstStyle/>
        <a:p>
          <a:pPr rtl="1"/>
          <a:r>
            <a:rPr lang="ar-MA" sz="1800" dirty="0" smtClean="0">
              <a:latin typeface="Arabic Typesetting" pitchFamily="66" charset="-78"/>
              <a:cs typeface="Arabic Typesetting" pitchFamily="66" charset="-78"/>
            </a:rPr>
            <a:t>أمين المال</a:t>
          </a:r>
          <a:endParaRPr lang="fr-FR" sz="1800" dirty="0">
            <a:latin typeface="Arabic Typesetting" pitchFamily="66" charset="-78"/>
            <a:cs typeface="Arabic Typesetting" pitchFamily="66" charset="-78"/>
          </a:endParaRPr>
        </a:p>
      </dgm:t>
    </dgm:pt>
    <dgm:pt modelId="{43D00E31-6CDC-459E-9110-BE9E844546C0}" type="parTrans" cxnId="{9B4CFA0B-D232-454D-89B1-571EC0EF72C9}">
      <dgm:prSet/>
      <dgm:spPr/>
      <dgm:t>
        <a:bodyPr/>
        <a:lstStyle/>
        <a:p>
          <a:pPr rtl="1"/>
          <a:endParaRPr lang="fr-FR" sz="1800">
            <a:latin typeface="Arabic Typesetting" pitchFamily="66" charset="-78"/>
            <a:cs typeface="Arabic Typesetting" pitchFamily="66" charset="-78"/>
          </a:endParaRPr>
        </a:p>
      </dgm:t>
    </dgm:pt>
    <dgm:pt modelId="{4FAE59E4-DAAA-4DA7-AE4F-7DA531EA9538}" type="sibTrans" cxnId="{9B4CFA0B-D232-454D-89B1-571EC0EF72C9}">
      <dgm:prSet/>
      <dgm:spPr/>
      <dgm:t>
        <a:bodyPr/>
        <a:lstStyle/>
        <a:p>
          <a:pPr rtl="1"/>
          <a:endParaRPr lang="fr-FR" sz="1800">
            <a:latin typeface="Arabic Typesetting" pitchFamily="66" charset="-78"/>
            <a:cs typeface="Arabic Typesetting" pitchFamily="66" charset="-78"/>
          </a:endParaRPr>
        </a:p>
      </dgm:t>
    </dgm:pt>
    <dgm:pt modelId="{C08BA415-065B-41AB-8DD5-0FB9CE9140E9}">
      <dgm:prSet phldrT="[Texte]" custT="1"/>
      <dgm:spPr/>
      <dgm:t>
        <a:bodyPr/>
        <a:lstStyle/>
        <a:p>
          <a:pPr rtl="1"/>
          <a:r>
            <a:rPr lang="ar-MA" sz="1800" dirty="0" smtClean="0">
              <a:latin typeface="Arabic Typesetting" pitchFamily="66" charset="-78"/>
              <a:cs typeface="Arabic Typesetting" pitchFamily="66" charset="-78"/>
            </a:rPr>
            <a:t>الكاتب العام</a:t>
          </a:r>
          <a:endParaRPr lang="fr-FR" sz="1800" dirty="0">
            <a:latin typeface="Arabic Typesetting" pitchFamily="66" charset="-78"/>
            <a:cs typeface="Arabic Typesetting" pitchFamily="66" charset="-78"/>
          </a:endParaRPr>
        </a:p>
      </dgm:t>
    </dgm:pt>
    <dgm:pt modelId="{1A47EDDE-737A-4FE3-944B-C5390C0E9ECD}" type="parTrans" cxnId="{8DA24C45-D8F4-42C0-9CD4-E59CC19DC41B}">
      <dgm:prSet/>
      <dgm:spPr/>
      <dgm:t>
        <a:bodyPr/>
        <a:lstStyle/>
        <a:p>
          <a:pPr rtl="1"/>
          <a:endParaRPr lang="fr-FR" sz="1800">
            <a:latin typeface="Arabic Typesetting" pitchFamily="66" charset="-78"/>
            <a:cs typeface="Arabic Typesetting" pitchFamily="66" charset="-78"/>
          </a:endParaRPr>
        </a:p>
      </dgm:t>
    </dgm:pt>
    <dgm:pt modelId="{C7EDC0C0-AB72-4582-B74F-353CB5EE5B1C}" type="sibTrans" cxnId="{8DA24C45-D8F4-42C0-9CD4-E59CC19DC41B}">
      <dgm:prSet/>
      <dgm:spPr/>
      <dgm:t>
        <a:bodyPr/>
        <a:lstStyle/>
        <a:p>
          <a:pPr rtl="1"/>
          <a:endParaRPr lang="fr-FR" sz="1800">
            <a:latin typeface="Arabic Typesetting" pitchFamily="66" charset="-78"/>
            <a:cs typeface="Arabic Typesetting" pitchFamily="66" charset="-78"/>
          </a:endParaRPr>
        </a:p>
      </dgm:t>
    </dgm:pt>
    <dgm:pt modelId="{FFE48C7E-6937-4765-950E-9F3D2082D0DF}">
      <dgm:prSet phldrT="[Texte]" custT="1"/>
      <dgm:spPr/>
      <dgm:t>
        <a:bodyPr/>
        <a:lstStyle/>
        <a:p>
          <a:pPr rtl="1"/>
          <a:r>
            <a:rPr lang="ar-MA" sz="1800" dirty="0" smtClean="0">
              <a:latin typeface="Arabic Typesetting" pitchFamily="66" charset="-78"/>
              <a:cs typeface="Arabic Typesetting" pitchFamily="66" charset="-78"/>
            </a:rPr>
            <a:t>نائب الكاتب العام </a:t>
          </a:r>
          <a:endParaRPr lang="fr-FR" sz="1800" dirty="0">
            <a:latin typeface="Arabic Typesetting" pitchFamily="66" charset="-78"/>
            <a:cs typeface="Arabic Typesetting" pitchFamily="66" charset="-78"/>
          </a:endParaRPr>
        </a:p>
      </dgm:t>
    </dgm:pt>
    <dgm:pt modelId="{A71871A5-6BBC-464C-8811-D8968B50C614}" type="parTrans" cxnId="{31321A5E-B026-40F2-8534-E9A3B8F144B8}">
      <dgm:prSet/>
      <dgm:spPr/>
      <dgm:t>
        <a:bodyPr/>
        <a:lstStyle/>
        <a:p>
          <a:pPr rtl="1"/>
          <a:endParaRPr lang="fr-FR" sz="1800">
            <a:latin typeface="Arabic Typesetting" pitchFamily="66" charset="-78"/>
            <a:cs typeface="Arabic Typesetting" pitchFamily="66" charset="-78"/>
          </a:endParaRPr>
        </a:p>
      </dgm:t>
    </dgm:pt>
    <dgm:pt modelId="{387D3FBF-C290-42A4-AB4F-3A0D7EF2189A}" type="sibTrans" cxnId="{31321A5E-B026-40F2-8534-E9A3B8F144B8}">
      <dgm:prSet/>
      <dgm:spPr/>
      <dgm:t>
        <a:bodyPr/>
        <a:lstStyle/>
        <a:p>
          <a:pPr rtl="1"/>
          <a:endParaRPr lang="fr-FR" sz="1800">
            <a:latin typeface="Arabic Typesetting" pitchFamily="66" charset="-78"/>
            <a:cs typeface="Arabic Typesetting" pitchFamily="66" charset="-78"/>
          </a:endParaRPr>
        </a:p>
      </dgm:t>
    </dgm:pt>
    <dgm:pt modelId="{0E679E21-85A2-4ED3-AB0C-F1D0155D2CD6}">
      <dgm:prSet phldrT="[Texte]" custT="1"/>
      <dgm:spPr/>
      <dgm:t>
        <a:bodyPr/>
        <a:lstStyle/>
        <a:p>
          <a:pPr rtl="1"/>
          <a:r>
            <a:rPr lang="ar-MA" sz="1800" dirty="0" smtClean="0">
              <a:latin typeface="Arabic Typesetting" pitchFamily="66" charset="-78"/>
              <a:cs typeface="Arabic Typesetting" pitchFamily="66" charset="-78"/>
            </a:rPr>
            <a:t>المستشارون</a:t>
          </a:r>
          <a:endParaRPr lang="fr-FR" sz="1800" dirty="0">
            <a:latin typeface="Arabic Typesetting" pitchFamily="66" charset="-78"/>
            <a:cs typeface="Arabic Typesetting" pitchFamily="66" charset="-78"/>
          </a:endParaRPr>
        </a:p>
      </dgm:t>
    </dgm:pt>
    <dgm:pt modelId="{70E73FDA-520C-4638-A3DD-394ED35D6F80}" type="parTrans" cxnId="{4F77DF47-6099-4615-86ED-C3F779CB77AF}">
      <dgm:prSet/>
      <dgm:spPr/>
      <dgm:t>
        <a:bodyPr/>
        <a:lstStyle/>
        <a:p>
          <a:pPr rtl="1"/>
          <a:endParaRPr lang="fr-FR" sz="1800">
            <a:latin typeface="Arabic Typesetting" pitchFamily="66" charset="-78"/>
            <a:cs typeface="Arabic Typesetting" pitchFamily="66" charset="-78"/>
          </a:endParaRPr>
        </a:p>
      </dgm:t>
    </dgm:pt>
    <dgm:pt modelId="{492F8433-4E2E-4DFF-9630-D5E60D97EC2C}" type="sibTrans" cxnId="{4F77DF47-6099-4615-86ED-C3F779CB77AF}">
      <dgm:prSet/>
      <dgm:spPr/>
      <dgm:t>
        <a:bodyPr/>
        <a:lstStyle/>
        <a:p>
          <a:pPr rtl="1"/>
          <a:endParaRPr lang="fr-FR" sz="1800">
            <a:latin typeface="Arabic Typesetting" pitchFamily="66" charset="-78"/>
            <a:cs typeface="Arabic Typesetting" pitchFamily="66" charset="-78"/>
          </a:endParaRPr>
        </a:p>
      </dgm:t>
    </dgm:pt>
    <dgm:pt modelId="{69F99A03-480C-41ED-8977-65050C5C9B36}">
      <dgm:prSet custT="1"/>
      <dgm:spPr/>
      <dgm:t>
        <a:bodyPr/>
        <a:lstStyle/>
        <a:p>
          <a:pPr rtl="1"/>
          <a:r>
            <a:rPr lang="ar-MA" sz="1800" dirty="0" smtClean="0">
              <a:latin typeface="Arabic Typesetting" pitchFamily="66" charset="-78"/>
              <a:cs typeface="Arabic Typesetting" pitchFamily="66" charset="-78"/>
            </a:rPr>
            <a:t>نائب أمين المال</a:t>
          </a:r>
          <a:endParaRPr lang="fr-FR" sz="1800" dirty="0">
            <a:latin typeface="Arabic Typesetting" pitchFamily="66" charset="-78"/>
            <a:cs typeface="Arabic Typesetting" pitchFamily="66" charset="-78"/>
          </a:endParaRPr>
        </a:p>
      </dgm:t>
    </dgm:pt>
    <dgm:pt modelId="{1117429B-7B22-482A-B19C-0ACA68C3AB60}" type="parTrans" cxnId="{AA500F6A-7E50-4CEB-89CA-16859089A539}">
      <dgm:prSet/>
      <dgm:spPr/>
      <dgm:t>
        <a:bodyPr/>
        <a:lstStyle/>
        <a:p>
          <a:endParaRPr lang="fr-FR" sz="1800"/>
        </a:p>
      </dgm:t>
    </dgm:pt>
    <dgm:pt modelId="{658C1D65-4E1E-4C15-BB84-FDA61DABC2C3}" type="sibTrans" cxnId="{AA500F6A-7E50-4CEB-89CA-16859089A539}">
      <dgm:prSet/>
      <dgm:spPr/>
      <dgm:t>
        <a:bodyPr/>
        <a:lstStyle/>
        <a:p>
          <a:endParaRPr lang="fr-FR" sz="1800"/>
        </a:p>
      </dgm:t>
    </dgm:pt>
    <dgm:pt modelId="{2813ABC4-CA94-4AE9-A98F-88409AEE0234}">
      <dgm:prSet custT="1"/>
      <dgm:spPr/>
      <dgm:t>
        <a:bodyPr/>
        <a:lstStyle/>
        <a:p>
          <a:pPr rtl="1"/>
          <a:r>
            <a:rPr lang="ar-MA" sz="1800" smtClean="0">
              <a:latin typeface="Arabic Typesetting" pitchFamily="66" charset="-78"/>
              <a:cs typeface="Arabic Typesetting" pitchFamily="66" charset="-78"/>
            </a:rPr>
            <a:t>نائب الرئيس </a:t>
          </a:r>
          <a:endParaRPr lang="fr-FR" sz="1800" dirty="0">
            <a:latin typeface="Arabic Typesetting" pitchFamily="66" charset="-78"/>
            <a:cs typeface="Arabic Typesetting" pitchFamily="66" charset="-78"/>
          </a:endParaRPr>
        </a:p>
      </dgm:t>
    </dgm:pt>
    <dgm:pt modelId="{2174C864-F7F1-4969-9D5A-CD847D313382}" type="parTrans" cxnId="{FC43717C-AB48-49A2-AB44-765F08DA4E7F}">
      <dgm:prSet/>
      <dgm:spPr/>
      <dgm:t>
        <a:bodyPr/>
        <a:lstStyle/>
        <a:p>
          <a:endParaRPr lang="fr-FR" sz="1800"/>
        </a:p>
      </dgm:t>
    </dgm:pt>
    <dgm:pt modelId="{53B29C84-6B23-4E9B-95D9-7C05FB68D5E3}" type="sibTrans" cxnId="{FC43717C-AB48-49A2-AB44-765F08DA4E7F}">
      <dgm:prSet/>
      <dgm:spPr/>
      <dgm:t>
        <a:bodyPr/>
        <a:lstStyle/>
        <a:p>
          <a:endParaRPr lang="fr-FR" sz="1800"/>
        </a:p>
      </dgm:t>
    </dgm:pt>
    <dgm:pt modelId="{01E41B10-1BE7-46AF-BCEE-26230DC4D593}" type="pres">
      <dgm:prSet presAssocID="{14502A15-A62F-4332-9ECB-E4F3D78E15CB}" presName="hierChild1" presStyleCnt="0">
        <dgm:presLayoutVars>
          <dgm:chPref val="1"/>
          <dgm:dir val="rev"/>
          <dgm:animOne val="branch"/>
          <dgm:animLvl val="lvl"/>
          <dgm:resizeHandles/>
        </dgm:presLayoutVars>
      </dgm:prSet>
      <dgm:spPr/>
      <dgm:t>
        <a:bodyPr/>
        <a:lstStyle/>
        <a:p>
          <a:endParaRPr lang="fr-FR"/>
        </a:p>
      </dgm:t>
    </dgm:pt>
    <dgm:pt modelId="{E3CF370A-1286-4510-B5DD-B5CAA8050125}" type="pres">
      <dgm:prSet presAssocID="{ABF56BE8-D4AE-4288-8498-59D388239C18}" presName="hierRoot1" presStyleCnt="0"/>
      <dgm:spPr/>
    </dgm:pt>
    <dgm:pt modelId="{28313ACD-7E0B-4E3E-BAFE-5353F6536F70}" type="pres">
      <dgm:prSet presAssocID="{ABF56BE8-D4AE-4288-8498-59D388239C18}" presName="composite" presStyleCnt="0"/>
      <dgm:spPr/>
    </dgm:pt>
    <dgm:pt modelId="{20D1A3CD-28A1-4090-B1AF-0F5C00B3C252}" type="pres">
      <dgm:prSet presAssocID="{ABF56BE8-D4AE-4288-8498-59D388239C18}" presName="background" presStyleLbl="node0" presStyleIdx="0" presStyleCnt="1"/>
      <dgm:spPr/>
    </dgm:pt>
    <dgm:pt modelId="{A2E5DD2D-AB47-4F75-BD26-A07E6B5D9866}" type="pres">
      <dgm:prSet presAssocID="{ABF56BE8-D4AE-4288-8498-59D388239C18}" presName="text" presStyleLbl="fgAcc0" presStyleIdx="0" presStyleCnt="1">
        <dgm:presLayoutVars>
          <dgm:chPref val="3"/>
        </dgm:presLayoutVars>
      </dgm:prSet>
      <dgm:spPr/>
      <dgm:t>
        <a:bodyPr/>
        <a:lstStyle/>
        <a:p>
          <a:endParaRPr lang="fr-FR"/>
        </a:p>
      </dgm:t>
    </dgm:pt>
    <dgm:pt modelId="{1108012E-048B-4790-BD81-5DB607FDC928}" type="pres">
      <dgm:prSet presAssocID="{ABF56BE8-D4AE-4288-8498-59D388239C18}" presName="hierChild2" presStyleCnt="0"/>
      <dgm:spPr/>
    </dgm:pt>
    <dgm:pt modelId="{A256232E-83AA-466A-8BE6-E5EC5E193EF6}" type="pres">
      <dgm:prSet presAssocID="{8B2CC455-77C9-4452-92EE-36CB33463FF6}" presName="Name10" presStyleLbl="parChTrans1D2" presStyleIdx="0" presStyleCnt="1"/>
      <dgm:spPr/>
      <dgm:t>
        <a:bodyPr/>
        <a:lstStyle/>
        <a:p>
          <a:endParaRPr lang="fr-FR"/>
        </a:p>
      </dgm:t>
    </dgm:pt>
    <dgm:pt modelId="{D6BFBA14-D4E0-484A-AD40-547D88A53AF1}" type="pres">
      <dgm:prSet presAssocID="{1927125B-B5DB-4FAD-B8CD-6BE110F431BD}" presName="hierRoot2" presStyleCnt="0"/>
      <dgm:spPr/>
    </dgm:pt>
    <dgm:pt modelId="{248A8E0C-4130-46C0-A499-BF5B83E645FC}" type="pres">
      <dgm:prSet presAssocID="{1927125B-B5DB-4FAD-B8CD-6BE110F431BD}" presName="composite2" presStyleCnt="0"/>
      <dgm:spPr/>
    </dgm:pt>
    <dgm:pt modelId="{0380645A-9FF2-4542-A0AF-B5E0DE17EB92}" type="pres">
      <dgm:prSet presAssocID="{1927125B-B5DB-4FAD-B8CD-6BE110F431BD}" presName="background2" presStyleLbl="node2" presStyleIdx="0" presStyleCnt="1"/>
      <dgm:spPr/>
    </dgm:pt>
    <dgm:pt modelId="{16E25214-82D4-4490-9AEB-0E1415E2B4A5}" type="pres">
      <dgm:prSet presAssocID="{1927125B-B5DB-4FAD-B8CD-6BE110F431BD}" presName="text2" presStyleLbl="fgAcc2" presStyleIdx="0" presStyleCnt="1">
        <dgm:presLayoutVars>
          <dgm:chPref val="3"/>
        </dgm:presLayoutVars>
      </dgm:prSet>
      <dgm:spPr/>
      <dgm:t>
        <a:bodyPr/>
        <a:lstStyle/>
        <a:p>
          <a:endParaRPr lang="fr-FR"/>
        </a:p>
      </dgm:t>
    </dgm:pt>
    <dgm:pt modelId="{B6ED4467-79D5-4840-B39F-1596D0F6C6C1}" type="pres">
      <dgm:prSet presAssocID="{1927125B-B5DB-4FAD-B8CD-6BE110F431BD}" presName="hierChild3" presStyleCnt="0"/>
      <dgm:spPr/>
    </dgm:pt>
    <dgm:pt modelId="{26CB4D12-6189-47B1-ABCA-8AEB0A2BED25}" type="pres">
      <dgm:prSet presAssocID="{12370428-53E3-4832-99C5-11A76F6770AA}" presName="Name17" presStyleLbl="parChTrans1D3" presStyleIdx="0" presStyleCnt="7"/>
      <dgm:spPr/>
      <dgm:t>
        <a:bodyPr/>
        <a:lstStyle/>
        <a:p>
          <a:endParaRPr lang="fr-FR"/>
        </a:p>
      </dgm:t>
    </dgm:pt>
    <dgm:pt modelId="{C30E0D58-503D-40EF-8299-6A2550CF1D1A}" type="pres">
      <dgm:prSet presAssocID="{55D45A01-A3F1-42B1-8021-9ADDE8A0DDE9}" presName="hierRoot3" presStyleCnt="0"/>
      <dgm:spPr/>
    </dgm:pt>
    <dgm:pt modelId="{8FE9D032-5D51-4139-8AC1-4A25643FD55A}" type="pres">
      <dgm:prSet presAssocID="{55D45A01-A3F1-42B1-8021-9ADDE8A0DDE9}" presName="composite3" presStyleCnt="0"/>
      <dgm:spPr/>
    </dgm:pt>
    <dgm:pt modelId="{8CF5B922-2237-49B0-9D2D-F589210BCE14}" type="pres">
      <dgm:prSet presAssocID="{55D45A01-A3F1-42B1-8021-9ADDE8A0DDE9}" presName="background3" presStyleLbl="node3" presStyleIdx="0" presStyleCnt="7"/>
      <dgm:spPr/>
    </dgm:pt>
    <dgm:pt modelId="{31F0EB9E-8C22-4051-9930-06CAE7A93393}" type="pres">
      <dgm:prSet presAssocID="{55D45A01-A3F1-42B1-8021-9ADDE8A0DDE9}" presName="text3" presStyleLbl="fgAcc3" presStyleIdx="0" presStyleCnt="7">
        <dgm:presLayoutVars>
          <dgm:chPref val="3"/>
        </dgm:presLayoutVars>
      </dgm:prSet>
      <dgm:spPr/>
      <dgm:t>
        <a:bodyPr/>
        <a:lstStyle/>
        <a:p>
          <a:endParaRPr lang="fr-FR"/>
        </a:p>
      </dgm:t>
    </dgm:pt>
    <dgm:pt modelId="{52211219-8D87-4476-911B-9381C9F751F9}" type="pres">
      <dgm:prSet presAssocID="{55D45A01-A3F1-42B1-8021-9ADDE8A0DDE9}" presName="hierChild4" presStyleCnt="0"/>
      <dgm:spPr/>
    </dgm:pt>
    <dgm:pt modelId="{C31AB288-8E9C-48FD-A0E4-67B57715F146}" type="pres">
      <dgm:prSet presAssocID="{2174C864-F7F1-4969-9D5A-CD847D313382}" presName="Name17" presStyleLbl="parChTrans1D3" presStyleIdx="1" presStyleCnt="7"/>
      <dgm:spPr/>
      <dgm:t>
        <a:bodyPr/>
        <a:lstStyle/>
        <a:p>
          <a:endParaRPr lang="fr-FR"/>
        </a:p>
      </dgm:t>
    </dgm:pt>
    <dgm:pt modelId="{B50F0D0A-CF0F-4D12-8B86-CC2792F8F55F}" type="pres">
      <dgm:prSet presAssocID="{2813ABC4-CA94-4AE9-A98F-88409AEE0234}" presName="hierRoot3" presStyleCnt="0"/>
      <dgm:spPr/>
    </dgm:pt>
    <dgm:pt modelId="{70715100-962D-4BBA-8E51-5C2C053605E0}" type="pres">
      <dgm:prSet presAssocID="{2813ABC4-CA94-4AE9-A98F-88409AEE0234}" presName="composite3" presStyleCnt="0"/>
      <dgm:spPr/>
    </dgm:pt>
    <dgm:pt modelId="{5168F41C-8CC9-4F87-A1F9-B21B8856C836}" type="pres">
      <dgm:prSet presAssocID="{2813ABC4-CA94-4AE9-A98F-88409AEE0234}" presName="background3" presStyleLbl="node3" presStyleIdx="1" presStyleCnt="7"/>
      <dgm:spPr/>
    </dgm:pt>
    <dgm:pt modelId="{F6754FC5-D5D1-47DC-91E5-8451CFAA9F99}" type="pres">
      <dgm:prSet presAssocID="{2813ABC4-CA94-4AE9-A98F-88409AEE0234}" presName="text3" presStyleLbl="fgAcc3" presStyleIdx="1" presStyleCnt="7">
        <dgm:presLayoutVars>
          <dgm:chPref val="3"/>
        </dgm:presLayoutVars>
      </dgm:prSet>
      <dgm:spPr/>
      <dgm:t>
        <a:bodyPr/>
        <a:lstStyle/>
        <a:p>
          <a:endParaRPr lang="fr-FR"/>
        </a:p>
      </dgm:t>
    </dgm:pt>
    <dgm:pt modelId="{6A20D525-AE85-4A68-AE84-F0455324B84E}" type="pres">
      <dgm:prSet presAssocID="{2813ABC4-CA94-4AE9-A98F-88409AEE0234}" presName="hierChild4" presStyleCnt="0"/>
      <dgm:spPr/>
    </dgm:pt>
    <dgm:pt modelId="{655B1AC8-6884-4795-99F7-2ABE5EBC8557}" type="pres">
      <dgm:prSet presAssocID="{43D00E31-6CDC-459E-9110-BE9E844546C0}" presName="Name17" presStyleLbl="parChTrans1D3" presStyleIdx="2" presStyleCnt="7"/>
      <dgm:spPr/>
      <dgm:t>
        <a:bodyPr/>
        <a:lstStyle/>
        <a:p>
          <a:endParaRPr lang="fr-FR"/>
        </a:p>
      </dgm:t>
    </dgm:pt>
    <dgm:pt modelId="{C726B380-EE34-4211-A406-D8EB5BED3A57}" type="pres">
      <dgm:prSet presAssocID="{E8170227-9B28-4CE4-A95A-DF7A25A378E3}" presName="hierRoot3" presStyleCnt="0"/>
      <dgm:spPr/>
    </dgm:pt>
    <dgm:pt modelId="{43E6BEAA-07EE-4344-ABD5-4AA4F8624216}" type="pres">
      <dgm:prSet presAssocID="{E8170227-9B28-4CE4-A95A-DF7A25A378E3}" presName="composite3" presStyleCnt="0"/>
      <dgm:spPr/>
    </dgm:pt>
    <dgm:pt modelId="{6F2644AB-672D-4C07-8241-93E7116CCA13}" type="pres">
      <dgm:prSet presAssocID="{E8170227-9B28-4CE4-A95A-DF7A25A378E3}" presName="background3" presStyleLbl="node3" presStyleIdx="2" presStyleCnt="7"/>
      <dgm:spPr/>
    </dgm:pt>
    <dgm:pt modelId="{3AB5D1FC-19ED-495A-820C-71B956214214}" type="pres">
      <dgm:prSet presAssocID="{E8170227-9B28-4CE4-A95A-DF7A25A378E3}" presName="text3" presStyleLbl="fgAcc3" presStyleIdx="2" presStyleCnt="7">
        <dgm:presLayoutVars>
          <dgm:chPref val="3"/>
        </dgm:presLayoutVars>
      </dgm:prSet>
      <dgm:spPr/>
      <dgm:t>
        <a:bodyPr/>
        <a:lstStyle/>
        <a:p>
          <a:endParaRPr lang="fr-FR"/>
        </a:p>
      </dgm:t>
    </dgm:pt>
    <dgm:pt modelId="{2CF747D7-E6FD-4D0D-A3F4-B0132DD2C812}" type="pres">
      <dgm:prSet presAssocID="{E8170227-9B28-4CE4-A95A-DF7A25A378E3}" presName="hierChild4" presStyleCnt="0"/>
      <dgm:spPr/>
    </dgm:pt>
    <dgm:pt modelId="{0058696F-D163-4A0A-AA4B-D0E5610D3C56}" type="pres">
      <dgm:prSet presAssocID="{1117429B-7B22-482A-B19C-0ACA68C3AB60}" presName="Name17" presStyleLbl="parChTrans1D3" presStyleIdx="3" presStyleCnt="7"/>
      <dgm:spPr/>
      <dgm:t>
        <a:bodyPr/>
        <a:lstStyle/>
        <a:p>
          <a:endParaRPr lang="fr-FR"/>
        </a:p>
      </dgm:t>
    </dgm:pt>
    <dgm:pt modelId="{02D9CCE0-63DD-495E-BE3D-488D63B881E7}" type="pres">
      <dgm:prSet presAssocID="{69F99A03-480C-41ED-8977-65050C5C9B36}" presName="hierRoot3" presStyleCnt="0"/>
      <dgm:spPr/>
    </dgm:pt>
    <dgm:pt modelId="{1B65278B-3A86-4212-9E78-7EF0B4B16585}" type="pres">
      <dgm:prSet presAssocID="{69F99A03-480C-41ED-8977-65050C5C9B36}" presName="composite3" presStyleCnt="0"/>
      <dgm:spPr/>
    </dgm:pt>
    <dgm:pt modelId="{67C2752E-CAEA-44EB-9450-D73CD37A5267}" type="pres">
      <dgm:prSet presAssocID="{69F99A03-480C-41ED-8977-65050C5C9B36}" presName="background3" presStyleLbl="node3" presStyleIdx="3" presStyleCnt="7"/>
      <dgm:spPr/>
    </dgm:pt>
    <dgm:pt modelId="{2687100B-138B-46BE-A6AA-4D7CD529AA0E}" type="pres">
      <dgm:prSet presAssocID="{69F99A03-480C-41ED-8977-65050C5C9B36}" presName="text3" presStyleLbl="fgAcc3" presStyleIdx="3" presStyleCnt="7">
        <dgm:presLayoutVars>
          <dgm:chPref val="3"/>
        </dgm:presLayoutVars>
      </dgm:prSet>
      <dgm:spPr/>
      <dgm:t>
        <a:bodyPr/>
        <a:lstStyle/>
        <a:p>
          <a:endParaRPr lang="fr-FR"/>
        </a:p>
      </dgm:t>
    </dgm:pt>
    <dgm:pt modelId="{783B6A86-B4AE-41EC-B0AB-F4104C09DF9A}" type="pres">
      <dgm:prSet presAssocID="{69F99A03-480C-41ED-8977-65050C5C9B36}" presName="hierChild4" presStyleCnt="0"/>
      <dgm:spPr/>
    </dgm:pt>
    <dgm:pt modelId="{7AE79ACC-1104-49A2-8FB6-2742E1B84C0F}" type="pres">
      <dgm:prSet presAssocID="{1A47EDDE-737A-4FE3-944B-C5390C0E9ECD}" presName="Name17" presStyleLbl="parChTrans1D3" presStyleIdx="4" presStyleCnt="7"/>
      <dgm:spPr/>
      <dgm:t>
        <a:bodyPr/>
        <a:lstStyle/>
        <a:p>
          <a:endParaRPr lang="fr-FR"/>
        </a:p>
      </dgm:t>
    </dgm:pt>
    <dgm:pt modelId="{ED83BBB7-0076-43F5-828A-D05A6692892A}" type="pres">
      <dgm:prSet presAssocID="{C08BA415-065B-41AB-8DD5-0FB9CE9140E9}" presName="hierRoot3" presStyleCnt="0"/>
      <dgm:spPr/>
    </dgm:pt>
    <dgm:pt modelId="{881D2A39-4D96-428A-944C-8BA1B3D242C3}" type="pres">
      <dgm:prSet presAssocID="{C08BA415-065B-41AB-8DD5-0FB9CE9140E9}" presName="composite3" presStyleCnt="0"/>
      <dgm:spPr/>
    </dgm:pt>
    <dgm:pt modelId="{BC7BC412-C8A8-43E5-892C-FD60EAE1C169}" type="pres">
      <dgm:prSet presAssocID="{C08BA415-065B-41AB-8DD5-0FB9CE9140E9}" presName="background3" presStyleLbl="node3" presStyleIdx="4" presStyleCnt="7"/>
      <dgm:spPr/>
    </dgm:pt>
    <dgm:pt modelId="{D7F489F5-4933-423B-B525-39838D904666}" type="pres">
      <dgm:prSet presAssocID="{C08BA415-065B-41AB-8DD5-0FB9CE9140E9}" presName="text3" presStyleLbl="fgAcc3" presStyleIdx="4" presStyleCnt="7">
        <dgm:presLayoutVars>
          <dgm:chPref val="3"/>
        </dgm:presLayoutVars>
      </dgm:prSet>
      <dgm:spPr/>
      <dgm:t>
        <a:bodyPr/>
        <a:lstStyle/>
        <a:p>
          <a:endParaRPr lang="fr-FR"/>
        </a:p>
      </dgm:t>
    </dgm:pt>
    <dgm:pt modelId="{952A9081-99C9-4081-8BC7-2C83DDDAC96D}" type="pres">
      <dgm:prSet presAssocID="{C08BA415-065B-41AB-8DD5-0FB9CE9140E9}" presName="hierChild4" presStyleCnt="0"/>
      <dgm:spPr/>
    </dgm:pt>
    <dgm:pt modelId="{1F233255-DAA1-4ACD-88FE-BAE708108307}" type="pres">
      <dgm:prSet presAssocID="{A71871A5-6BBC-464C-8811-D8968B50C614}" presName="Name17" presStyleLbl="parChTrans1D3" presStyleIdx="5" presStyleCnt="7"/>
      <dgm:spPr/>
      <dgm:t>
        <a:bodyPr/>
        <a:lstStyle/>
        <a:p>
          <a:endParaRPr lang="fr-FR"/>
        </a:p>
      </dgm:t>
    </dgm:pt>
    <dgm:pt modelId="{0D5E5A63-30CF-4224-AA1C-7CA035BEAB9E}" type="pres">
      <dgm:prSet presAssocID="{FFE48C7E-6937-4765-950E-9F3D2082D0DF}" presName="hierRoot3" presStyleCnt="0"/>
      <dgm:spPr/>
    </dgm:pt>
    <dgm:pt modelId="{4A9C1BE7-6ACB-465A-8239-55ECFB8080EC}" type="pres">
      <dgm:prSet presAssocID="{FFE48C7E-6937-4765-950E-9F3D2082D0DF}" presName="composite3" presStyleCnt="0"/>
      <dgm:spPr/>
    </dgm:pt>
    <dgm:pt modelId="{B397F9A2-FCD2-4FC0-8DF6-D5ECDF692FB5}" type="pres">
      <dgm:prSet presAssocID="{FFE48C7E-6937-4765-950E-9F3D2082D0DF}" presName="background3" presStyleLbl="node3" presStyleIdx="5" presStyleCnt="7"/>
      <dgm:spPr/>
    </dgm:pt>
    <dgm:pt modelId="{43D94478-ED7B-49D7-854D-27FDAD23001E}" type="pres">
      <dgm:prSet presAssocID="{FFE48C7E-6937-4765-950E-9F3D2082D0DF}" presName="text3" presStyleLbl="fgAcc3" presStyleIdx="5" presStyleCnt="7">
        <dgm:presLayoutVars>
          <dgm:chPref val="3"/>
        </dgm:presLayoutVars>
      </dgm:prSet>
      <dgm:spPr/>
      <dgm:t>
        <a:bodyPr/>
        <a:lstStyle/>
        <a:p>
          <a:endParaRPr lang="fr-FR"/>
        </a:p>
      </dgm:t>
    </dgm:pt>
    <dgm:pt modelId="{66C4D62F-9342-455F-8255-7E02AC7B96DB}" type="pres">
      <dgm:prSet presAssocID="{FFE48C7E-6937-4765-950E-9F3D2082D0DF}" presName="hierChild4" presStyleCnt="0"/>
      <dgm:spPr/>
    </dgm:pt>
    <dgm:pt modelId="{D3647237-7236-4F02-822C-1F70DA4BF159}" type="pres">
      <dgm:prSet presAssocID="{70E73FDA-520C-4638-A3DD-394ED35D6F80}" presName="Name17" presStyleLbl="parChTrans1D3" presStyleIdx="6" presStyleCnt="7"/>
      <dgm:spPr/>
      <dgm:t>
        <a:bodyPr/>
        <a:lstStyle/>
        <a:p>
          <a:endParaRPr lang="fr-FR"/>
        </a:p>
      </dgm:t>
    </dgm:pt>
    <dgm:pt modelId="{324E42A1-7347-4ADA-86A3-3E9FEBE2C628}" type="pres">
      <dgm:prSet presAssocID="{0E679E21-85A2-4ED3-AB0C-F1D0155D2CD6}" presName="hierRoot3" presStyleCnt="0"/>
      <dgm:spPr/>
    </dgm:pt>
    <dgm:pt modelId="{A92FC736-AEA7-42EE-A4F2-BA7D0AF1F2F7}" type="pres">
      <dgm:prSet presAssocID="{0E679E21-85A2-4ED3-AB0C-F1D0155D2CD6}" presName="composite3" presStyleCnt="0"/>
      <dgm:spPr/>
    </dgm:pt>
    <dgm:pt modelId="{82C54151-14BE-44B4-9781-4EAC245989DC}" type="pres">
      <dgm:prSet presAssocID="{0E679E21-85A2-4ED3-AB0C-F1D0155D2CD6}" presName="background3" presStyleLbl="node3" presStyleIdx="6" presStyleCnt="7"/>
      <dgm:spPr/>
    </dgm:pt>
    <dgm:pt modelId="{1E19ED82-C268-49CD-9E03-DAE78A697279}" type="pres">
      <dgm:prSet presAssocID="{0E679E21-85A2-4ED3-AB0C-F1D0155D2CD6}" presName="text3" presStyleLbl="fgAcc3" presStyleIdx="6" presStyleCnt="7">
        <dgm:presLayoutVars>
          <dgm:chPref val="3"/>
        </dgm:presLayoutVars>
      </dgm:prSet>
      <dgm:spPr/>
      <dgm:t>
        <a:bodyPr/>
        <a:lstStyle/>
        <a:p>
          <a:endParaRPr lang="fr-FR"/>
        </a:p>
      </dgm:t>
    </dgm:pt>
    <dgm:pt modelId="{BFEE880C-C3E3-4AEE-9A17-E1BDB89011EF}" type="pres">
      <dgm:prSet presAssocID="{0E679E21-85A2-4ED3-AB0C-F1D0155D2CD6}" presName="hierChild4" presStyleCnt="0"/>
      <dgm:spPr/>
    </dgm:pt>
  </dgm:ptLst>
  <dgm:cxnLst>
    <dgm:cxn modelId="{184049A1-8CE8-428F-9FCA-24B2282BF83F}" type="presOf" srcId="{FFE48C7E-6937-4765-950E-9F3D2082D0DF}" destId="{43D94478-ED7B-49D7-854D-27FDAD23001E}" srcOrd="0" destOrd="0" presId="urn:microsoft.com/office/officeart/2005/8/layout/hierarchy1"/>
    <dgm:cxn modelId="{8DA24C45-D8F4-42C0-9CD4-E59CC19DC41B}" srcId="{1927125B-B5DB-4FAD-B8CD-6BE110F431BD}" destId="{C08BA415-065B-41AB-8DD5-0FB9CE9140E9}" srcOrd="4" destOrd="0" parTransId="{1A47EDDE-737A-4FE3-944B-C5390C0E9ECD}" sibTransId="{C7EDC0C0-AB72-4582-B74F-353CB5EE5B1C}"/>
    <dgm:cxn modelId="{60E50BEC-9AC1-4831-BE4C-0E249F243850}" type="presOf" srcId="{70E73FDA-520C-4638-A3DD-394ED35D6F80}" destId="{D3647237-7236-4F02-822C-1F70DA4BF159}" srcOrd="0" destOrd="0" presId="urn:microsoft.com/office/officeart/2005/8/layout/hierarchy1"/>
    <dgm:cxn modelId="{1B5AF5F7-4857-49A9-B7B9-F3CED7C58B42}" type="presOf" srcId="{1927125B-B5DB-4FAD-B8CD-6BE110F431BD}" destId="{16E25214-82D4-4490-9AEB-0E1415E2B4A5}" srcOrd="0" destOrd="0" presId="urn:microsoft.com/office/officeart/2005/8/layout/hierarchy1"/>
    <dgm:cxn modelId="{A7DABA4C-99D6-4F06-8AAB-7CCA4711D86F}" type="presOf" srcId="{A71871A5-6BBC-464C-8811-D8968B50C614}" destId="{1F233255-DAA1-4ACD-88FE-BAE708108307}" srcOrd="0" destOrd="0" presId="urn:microsoft.com/office/officeart/2005/8/layout/hierarchy1"/>
    <dgm:cxn modelId="{EDFDED63-F4F2-4556-8461-04E333588224}" type="presOf" srcId="{1A47EDDE-737A-4FE3-944B-C5390C0E9ECD}" destId="{7AE79ACC-1104-49A2-8FB6-2742E1B84C0F}" srcOrd="0" destOrd="0" presId="urn:microsoft.com/office/officeart/2005/8/layout/hierarchy1"/>
    <dgm:cxn modelId="{B7AB8FCC-1B66-40C9-9C66-E9E471EE8D7C}" type="presOf" srcId="{E8170227-9B28-4CE4-A95A-DF7A25A378E3}" destId="{3AB5D1FC-19ED-495A-820C-71B956214214}" srcOrd="0" destOrd="0" presId="urn:microsoft.com/office/officeart/2005/8/layout/hierarchy1"/>
    <dgm:cxn modelId="{B63D1AB8-7C22-4951-AFE3-EB1CEAFE02C1}" type="presOf" srcId="{2813ABC4-CA94-4AE9-A98F-88409AEE0234}" destId="{F6754FC5-D5D1-47DC-91E5-8451CFAA9F99}" srcOrd="0" destOrd="0" presId="urn:microsoft.com/office/officeart/2005/8/layout/hierarchy1"/>
    <dgm:cxn modelId="{852618C8-4832-4F51-9E07-29B40091E900}" srcId="{14502A15-A62F-4332-9ECB-E4F3D78E15CB}" destId="{ABF56BE8-D4AE-4288-8498-59D388239C18}" srcOrd="0" destOrd="0" parTransId="{621EFF05-1F82-4A67-8912-B2BAC9184BCA}" sibTransId="{BB39D606-A2FB-4A33-9E47-4E6F26186FF8}"/>
    <dgm:cxn modelId="{606E703F-54BF-445E-93D3-E96E29A69DFA}" type="presOf" srcId="{8B2CC455-77C9-4452-92EE-36CB33463FF6}" destId="{A256232E-83AA-466A-8BE6-E5EC5E193EF6}" srcOrd="0" destOrd="0" presId="urn:microsoft.com/office/officeart/2005/8/layout/hierarchy1"/>
    <dgm:cxn modelId="{4F77DF47-6099-4615-86ED-C3F779CB77AF}" srcId="{1927125B-B5DB-4FAD-B8CD-6BE110F431BD}" destId="{0E679E21-85A2-4ED3-AB0C-F1D0155D2CD6}" srcOrd="6" destOrd="0" parTransId="{70E73FDA-520C-4638-A3DD-394ED35D6F80}" sibTransId="{492F8433-4E2E-4DFF-9630-D5E60D97EC2C}"/>
    <dgm:cxn modelId="{CE43FEA6-5E4E-49FF-98AE-14C75B5AFA2C}" type="presOf" srcId="{55D45A01-A3F1-42B1-8021-9ADDE8A0DDE9}" destId="{31F0EB9E-8C22-4051-9930-06CAE7A93393}" srcOrd="0" destOrd="0" presId="urn:microsoft.com/office/officeart/2005/8/layout/hierarchy1"/>
    <dgm:cxn modelId="{31321A5E-B026-40F2-8534-E9A3B8F144B8}" srcId="{1927125B-B5DB-4FAD-B8CD-6BE110F431BD}" destId="{FFE48C7E-6937-4765-950E-9F3D2082D0DF}" srcOrd="5" destOrd="0" parTransId="{A71871A5-6BBC-464C-8811-D8968B50C614}" sibTransId="{387D3FBF-C290-42A4-AB4F-3A0D7EF2189A}"/>
    <dgm:cxn modelId="{95C87A86-0EBC-4184-84BD-6E4F62A74DC8}" type="presOf" srcId="{12370428-53E3-4832-99C5-11A76F6770AA}" destId="{26CB4D12-6189-47B1-ABCA-8AEB0A2BED25}" srcOrd="0" destOrd="0" presId="urn:microsoft.com/office/officeart/2005/8/layout/hierarchy1"/>
    <dgm:cxn modelId="{AA500F6A-7E50-4CEB-89CA-16859089A539}" srcId="{1927125B-B5DB-4FAD-B8CD-6BE110F431BD}" destId="{69F99A03-480C-41ED-8977-65050C5C9B36}" srcOrd="3" destOrd="0" parTransId="{1117429B-7B22-482A-B19C-0ACA68C3AB60}" sibTransId="{658C1D65-4E1E-4C15-BB84-FDA61DABC2C3}"/>
    <dgm:cxn modelId="{513EA59D-AA27-4CDE-ADF5-F1332B725D30}" type="presOf" srcId="{2174C864-F7F1-4969-9D5A-CD847D313382}" destId="{C31AB288-8E9C-48FD-A0E4-67B57715F146}" srcOrd="0" destOrd="0" presId="urn:microsoft.com/office/officeart/2005/8/layout/hierarchy1"/>
    <dgm:cxn modelId="{CD9B0720-699D-4783-99A4-5089B89D4F68}" type="presOf" srcId="{ABF56BE8-D4AE-4288-8498-59D388239C18}" destId="{A2E5DD2D-AB47-4F75-BD26-A07E6B5D9866}" srcOrd="0" destOrd="0" presId="urn:microsoft.com/office/officeart/2005/8/layout/hierarchy1"/>
    <dgm:cxn modelId="{E0291601-0EC7-42E4-9378-0BB6DEFF5DE7}" srcId="{1927125B-B5DB-4FAD-B8CD-6BE110F431BD}" destId="{55D45A01-A3F1-42B1-8021-9ADDE8A0DDE9}" srcOrd="0" destOrd="0" parTransId="{12370428-53E3-4832-99C5-11A76F6770AA}" sibTransId="{7EE8FAE4-BEDF-41F8-836D-5551DC913EF0}"/>
    <dgm:cxn modelId="{FC43717C-AB48-49A2-AB44-765F08DA4E7F}" srcId="{1927125B-B5DB-4FAD-B8CD-6BE110F431BD}" destId="{2813ABC4-CA94-4AE9-A98F-88409AEE0234}" srcOrd="1" destOrd="0" parTransId="{2174C864-F7F1-4969-9D5A-CD847D313382}" sibTransId="{53B29C84-6B23-4E9B-95D9-7C05FB68D5E3}"/>
    <dgm:cxn modelId="{BED625E0-1293-4592-96A5-D4D3B59A72CA}" srcId="{ABF56BE8-D4AE-4288-8498-59D388239C18}" destId="{1927125B-B5DB-4FAD-B8CD-6BE110F431BD}" srcOrd="0" destOrd="0" parTransId="{8B2CC455-77C9-4452-92EE-36CB33463FF6}" sibTransId="{3F474316-FF5C-4C93-89D2-5B874A60CF42}"/>
    <dgm:cxn modelId="{7E3505ED-EAA1-43AD-A930-7B1DB44765E7}" type="presOf" srcId="{69F99A03-480C-41ED-8977-65050C5C9B36}" destId="{2687100B-138B-46BE-A6AA-4D7CD529AA0E}" srcOrd="0" destOrd="0" presId="urn:microsoft.com/office/officeart/2005/8/layout/hierarchy1"/>
    <dgm:cxn modelId="{EB4B6EA1-7B27-4248-84F1-0716A9F1B4E4}" type="presOf" srcId="{1117429B-7B22-482A-B19C-0ACA68C3AB60}" destId="{0058696F-D163-4A0A-AA4B-D0E5610D3C56}" srcOrd="0" destOrd="0" presId="urn:microsoft.com/office/officeart/2005/8/layout/hierarchy1"/>
    <dgm:cxn modelId="{A3867BFE-ED1A-4BE5-96AE-6E8828F263CB}" type="presOf" srcId="{14502A15-A62F-4332-9ECB-E4F3D78E15CB}" destId="{01E41B10-1BE7-46AF-BCEE-26230DC4D593}" srcOrd="0" destOrd="0" presId="urn:microsoft.com/office/officeart/2005/8/layout/hierarchy1"/>
    <dgm:cxn modelId="{EB360213-D593-4655-B471-692A8916CE8C}" type="presOf" srcId="{C08BA415-065B-41AB-8DD5-0FB9CE9140E9}" destId="{D7F489F5-4933-423B-B525-39838D904666}" srcOrd="0" destOrd="0" presId="urn:microsoft.com/office/officeart/2005/8/layout/hierarchy1"/>
    <dgm:cxn modelId="{7BC48418-6E30-42C2-9734-9D5DCFF7F23E}" type="presOf" srcId="{43D00E31-6CDC-459E-9110-BE9E844546C0}" destId="{655B1AC8-6884-4795-99F7-2ABE5EBC8557}" srcOrd="0" destOrd="0" presId="urn:microsoft.com/office/officeart/2005/8/layout/hierarchy1"/>
    <dgm:cxn modelId="{9B4CFA0B-D232-454D-89B1-571EC0EF72C9}" srcId="{1927125B-B5DB-4FAD-B8CD-6BE110F431BD}" destId="{E8170227-9B28-4CE4-A95A-DF7A25A378E3}" srcOrd="2" destOrd="0" parTransId="{43D00E31-6CDC-459E-9110-BE9E844546C0}" sibTransId="{4FAE59E4-DAAA-4DA7-AE4F-7DA531EA9538}"/>
    <dgm:cxn modelId="{BE8463C0-8FC0-4147-87B0-977E8A856C16}" type="presOf" srcId="{0E679E21-85A2-4ED3-AB0C-F1D0155D2CD6}" destId="{1E19ED82-C268-49CD-9E03-DAE78A697279}" srcOrd="0" destOrd="0" presId="urn:microsoft.com/office/officeart/2005/8/layout/hierarchy1"/>
    <dgm:cxn modelId="{33740363-1297-4420-B500-97437103C535}" type="presParOf" srcId="{01E41B10-1BE7-46AF-BCEE-26230DC4D593}" destId="{E3CF370A-1286-4510-B5DD-B5CAA8050125}" srcOrd="0" destOrd="0" presId="urn:microsoft.com/office/officeart/2005/8/layout/hierarchy1"/>
    <dgm:cxn modelId="{88478585-D133-4A7A-A0A3-D2A7911A66BF}" type="presParOf" srcId="{E3CF370A-1286-4510-B5DD-B5CAA8050125}" destId="{28313ACD-7E0B-4E3E-BAFE-5353F6536F70}" srcOrd="0" destOrd="0" presId="urn:microsoft.com/office/officeart/2005/8/layout/hierarchy1"/>
    <dgm:cxn modelId="{E22123A7-2A52-4D51-BF66-5DC43F7BDCC7}" type="presParOf" srcId="{28313ACD-7E0B-4E3E-BAFE-5353F6536F70}" destId="{20D1A3CD-28A1-4090-B1AF-0F5C00B3C252}" srcOrd="0" destOrd="0" presId="urn:microsoft.com/office/officeart/2005/8/layout/hierarchy1"/>
    <dgm:cxn modelId="{164616F1-66F9-4404-AA3F-0A1210E2DA1C}" type="presParOf" srcId="{28313ACD-7E0B-4E3E-BAFE-5353F6536F70}" destId="{A2E5DD2D-AB47-4F75-BD26-A07E6B5D9866}" srcOrd="1" destOrd="0" presId="urn:microsoft.com/office/officeart/2005/8/layout/hierarchy1"/>
    <dgm:cxn modelId="{26A4B7AB-747F-4B3F-9A3C-6600AD38D06B}" type="presParOf" srcId="{E3CF370A-1286-4510-B5DD-B5CAA8050125}" destId="{1108012E-048B-4790-BD81-5DB607FDC928}" srcOrd="1" destOrd="0" presId="urn:microsoft.com/office/officeart/2005/8/layout/hierarchy1"/>
    <dgm:cxn modelId="{DACF980B-70A1-42F6-96CC-51F62FCDEAE8}" type="presParOf" srcId="{1108012E-048B-4790-BD81-5DB607FDC928}" destId="{A256232E-83AA-466A-8BE6-E5EC5E193EF6}" srcOrd="0" destOrd="0" presId="urn:microsoft.com/office/officeart/2005/8/layout/hierarchy1"/>
    <dgm:cxn modelId="{E750041A-A4C1-4903-AC6F-69D32072E47B}" type="presParOf" srcId="{1108012E-048B-4790-BD81-5DB607FDC928}" destId="{D6BFBA14-D4E0-484A-AD40-547D88A53AF1}" srcOrd="1" destOrd="0" presId="urn:microsoft.com/office/officeart/2005/8/layout/hierarchy1"/>
    <dgm:cxn modelId="{E8074A97-A4E6-4690-9269-21F8B6486926}" type="presParOf" srcId="{D6BFBA14-D4E0-484A-AD40-547D88A53AF1}" destId="{248A8E0C-4130-46C0-A499-BF5B83E645FC}" srcOrd="0" destOrd="0" presId="urn:microsoft.com/office/officeart/2005/8/layout/hierarchy1"/>
    <dgm:cxn modelId="{CF827364-8D8B-46F8-8E19-4FB40507AFAB}" type="presParOf" srcId="{248A8E0C-4130-46C0-A499-BF5B83E645FC}" destId="{0380645A-9FF2-4542-A0AF-B5E0DE17EB92}" srcOrd="0" destOrd="0" presId="urn:microsoft.com/office/officeart/2005/8/layout/hierarchy1"/>
    <dgm:cxn modelId="{EEE7844C-301D-47FB-8453-0CA7D8B91962}" type="presParOf" srcId="{248A8E0C-4130-46C0-A499-BF5B83E645FC}" destId="{16E25214-82D4-4490-9AEB-0E1415E2B4A5}" srcOrd="1" destOrd="0" presId="urn:microsoft.com/office/officeart/2005/8/layout/hierarchy1"/>
    <dgm:cxn modelId="{4F958EF8-B2EB-4966-8D23-1E90413E61AC}" type="presParOf" srcId="{D6BFBA14-D4E0-484A-AD40-547D88A53AF1}" destId="{B6ED4467-79D5-4840-B39F-1596D0F6C6C1}" srcOrd="1" destOrd="0" presId="urn:microsoft.com/office/officeart/2005/8/layout/hierarchy1"/>
    <dgm:cxn modelId="{B819ED77-6F8F-496D-A571-1E05BF25261A}" type="presParOf" srcId="{B6ED4467-79D5-4840-B39F-1596D0F6C6C1}" destId="{26CB4D12-6189-47B1-ABCA-8AEB0A2BED25}" srcOrd="0" destOrd="0" presId="urn:microsoft.com/office/officeart/2005/8/layout/hierarchy1"/>
    <dgm:cxn modelId="{F39B49A3-9E23-4C11-84AF-563FEF11E950}" type="presParOf" srcId="{B6ED4467-79D5-4840-B39F-1596D0F6C6C1}" destId="{C30E0D58-503D-40EF-8299-6A2550CF1D1A}" srcOrd="1" destOrd="0" presId="urn:microsoft.com/office/officeart/2005/8/layout/hierarchy1"/>
    <dgm:cxn modelId="{4DDAFA1B-0C29-4377-A601-4976A0522A14}" type="presParOf" srcId="{C30E0D58-503D-40EF-8299-6A2550CF1D1A}" destId="{8FE9D032-5D51-4139-8AC1-4A25643FD55A}" srcOrd="0" destOrd="0" presId="urn:microsoft.com/office/officeart/2005/8/layout/hierarchy1"/>
    <dgm:cxn modelId="{D31C654B-5F7D-4510-BFC7-6D26135C6CD3}" type="presParOf" srcId="{8FE9D032-5D51-4139-8AC1-4A25643FD55A}" destId="{8CF5B922-2237-49B0-9D2D-F589210BCE14}" srcOrd="0" destOrd="0" presId="urn:microsoft.com/office/officeart/2005/8/layout/hierarchy1"/>
    <dgm:cxn modelId="{E3650E59-CCE2-4D93-B4D7-1B4D33897348}" type="presParOf" srcId="{8FE9D032-5D51-4139-8AC1-4A25643FD55A}" destId="{31F0EB9E-8C22-4051-9930-06CAE7A93393}" srcOrd="1" destOrd="0" presId="urn:microsoft.com/office/officeart/2005/8/layout/hierarchy1"/>
    <dgm:cxn modelId="{7B4F2294-348C-45E1-9404-1EB6D9E5039F}" type="presParOf" srcId="{C30E0D58-503D-40EF-8299-6A2550CF1D1A}" destId="{52211219-8D87-4476-911B-9381C9F751F9}" srcOrd="1" destOrd="0" presId="urn:microsoft.com/office/officeart/2005/8/layout/hierarchy1"/>
    <dgm:cxn modelId="{AF7E2B65-B366-430C-A229-BDD78CF8C48C}" type="presParOf" srcId="{B6ED4467-79D5-4840-B39F-1596D0F6C6C1}" destId="{C31AB288-8E9C-48FD-A0E4-67B57715F146}" srcOrd="2" destOrd="0" presId="urn:microsoft.com/office/officeart/2005/8/layout/hierarchy1"/>
    <dgm:cxn modelId="{31453D35-0AD8-4DEA-BE56-13CB74FD7F5B}" type="presParOf" srcId="{B6ED4467-79D5-4840-B39F-1596D0F6C6C1}" destId="{B50F0D0A-CF0F-4D12-8B86-CC2792F8F55F}" srcOrd="3" destOrd="0" presId="urn:microsoft.com/office/officeart/2005/8/layout/hierarchy1"/>
    <dgm:cxn modelId="{62DFBFAD-C573-447E-A8D3-32B5DD364118}" type="presParOf" srcId="{B50F0D0A-CF0F-4D12-8B86-CC2792F8F55F}" destId="{70715100-962D-4BBA-8E51-5C2C053605E0}" srcOrd="0" destOrd="0" presId="urn:microsoft.com/office/officeart/2005/8/layout/hierarchy1"/>
    <dgm:cxn modelId="{354E6D1C-F217-4E8A-8F6E-E9EC6128137F}" type="presParOf" srcId="{70715100-962D-4BBA-8E51-5C2C053605E0}" destId="{5168F41C-8CC9-4F87-A1F9-B21B8856C836}" srcOrd="0" destOrd="0" presId="urn:microsoft.com/office/officeart/2005/8/layout/hierarchy1"/>
    <dgm:cxn modelId="{D76939E0-4805-458E-88F6-CF56FC9B858F}" type="presParOf" srcId="{70715100-962D-4BBA-8E51-5C2C053605E0}" destId="{F6754FC5-D5D1-47DC-91E5-8451CFAA9F99}" srcOrd="1" destOrd="0" presId="urn:microsoft.com/office/officeart/2005/8/layout/hierarchy1"/>
    <dgm:cxn modelId="{8A420236-64EE-40DD-9DF9-C09A165A9C41}" type="presParOf" srcId="{B50F0D0A-CF0F-4D12-8B86-CC2792F8F55F}" destId="{6A20D525-AE85-4A68-AE84-F0455324B84E}" srcOrd="1" destOrd="0" presId="urn:microsoft.com/office/officeart/2005/8/layout/hierarchy1"/>
    <dgm:cxn modelId="{FA4E0E2F-8BDF-4C03-A568-C3871BEC4DA1}" type="presParOf" srcId="{B6ED4467-79D5-4840-B39F-1596D0F6C6C1}" destId="{655B1AC8-6884-4795-99F7-2ABE5EBC8557}" srcOrd="4" destOrd="0" presId="urn:microsoft.com/office/officeart/2005/8/layout/hierarchy1"/>
    <dgm:cxn modelId="{6452816D-BBE4-4387-9AB2-93A729B9D260}" type="presParOf" srcId="{B6ED4467-79D5-4840-B39F-1596D0F6C6C1}" destId="{C726B380-EE34-4211-A406-D8EB5BED3A57}" srcOrd="5" destOrd="0" presId="urn:microsoft.com/office/officeart/2005/8/layout/hierarchy1"/>
    <dgm:cxn modelId="{5D71FC88-E5B5-4431-966C-C3F6316B5BB0}" type="presParOf" srcId="{C726B380-EE34-4211-A406-D8EB5BED3A57}" destId="{43E6BEAA-07EE-4344-ABD5-4AA4F8624216}" srcOrd="0" destOrd="0" presId="urn:microsoft.com/office/officeart/2005/8/layout/hierarchy1"/>
    <dgm:cxn modelId="{1ADD63B8-C441-4DD3-A02E-289B12D3DC77}" type="presParOf" srcId="{43E6BEAA-07EE-4344-ABD5-4AA4F8624216}" destId="{6F2644AB-672D-4C07-8241-93E7116CCA13}" srcOrd="0" destOrd="0" presId="urn:microsoft.com/office/officeart/2005/8/layout/hierarchy1"/>
    <dgm:cxn modelId="{7B15F91D-A9E0-4CBE-86AD-14EB4F1F88BF}" type="presParOf" srcId="{43E6BEAA-07EE-4344-ABD5-4AA4F8624216}" destId="{3AB5D1FC-19ED-495A-820C-71B956214214}" srcOrd="1" destOrd="0" presId="urn:microsoft.com/office/officeart/2005/8/layout/hierarchy1"/>
    <dgm:cxn modelId="{148B571C-A23D-47D2-B5E0-87DAD4DD12AE}" type="presParOf" srcId="{C726B380-EE34-4211-A406-D8EB5BED3A57}" destId="{2CF747D7-E6FD-4D0D-A3F4-B0132DD2C812}" srcOrd="1" destOrd="0" presId="urn:microsoft.com/office/officeart/2005/8/layout/hierarchy1"/>
    <dgm:cxn modelId="{B553B061-971E-430E-A55A-B44591E0068C}" type="presParOf" srcId="{B6ED4467-79D5-4840-B39F-1596D0F6C6C1}" destId="{0058696F-D163-4A0A-AA4B-D0E5610D3C56}" srcOrd="6" destOrd="0" presId="urn:microsoft.com/office/officeart/2005/8/layout/hierarchy1"/>
    <dgm:cxn modelId="{4056478B-A3E9-441B-B27C-B412F6AA3486}" type="presParOf" srcId="{B6ED4467-79D5-4840-B39F-1596D0F6C6C1}" destId="{02D9CCE0-63DD-495E-BE3D-488D63B881E7}" srcOrd="7" destOrd="0" presId="urn:microsoft.com/office/officeart/2005/8/layout/hierarchy1"/>
    <dgm:cxn modelId="{59043DA6-43E6-40C3-BEE0-9E7ED3649627}" type="presParOf" srcId="{02D9CCE0-63DD-495E-BE3D-488D63B881E7}" destId="{1B65278B-3A86-4212-9E78-7EF0B4B16585}" srcOrd="0" destOrd="0" presId="urn:microsoft.com/office/officeart/2005/8/layout/hierarchy1"/>
    <dgm:cxn modelId="{CE65625E-4C5C-4A40-A7FF-07B167BA0D76}" type="presParOf" srcId="{1B65278B-3A86-4212-9E78-7EF0B4B16585}" destId="{67C2752E-CAEA-44EB-9450-D73CD37A5267}" srcOrd="0" destOrd="0" presId="urn:microsoft.com/office/officeart/2005/8/layout/hierarchy1"/>
    <dgm:cxn modelId="{AF10CFAB-1F66-4CE8-A11C-4C7965BFB8C3}" type="presParOf" srcId="{1B65278B-3A86-4212-9E78-7EF0B4B16585}" destId="{2687100B-138B-46BE-A6AA-4D7CD529AA0E}" srcOrd="1" destOrd="0" presId="urn:microsoft.com/office/officeart/2005/8/layout/hierarchy1"/>
    <dgm:cxn modelId="{F1BFC970-9730-4056-8CE5-5501DF585672}" type="presParOf" srcId="{02D9CCE0-63DD-495E-BE3D-488D63B881E7}" destId="{783B6A86-B4AE-41EC-B0AB-F4104C09DF9A}" srcOrd="1" destOrd="0" presId="urn:microsoft.com/office/officeart/2005/8/layout/hierarchy1"/>
    <dgm:cxn modelId="{C0649A54-9F01-45DE-8A45-3C4EFC57C399}" type="presParOf" srcId="{B6ED4467-79D5-4840-B39F-1596D0F6C6C1}" destId="{7AE79ACC-1104-49A2-8FB6-2742E1B84C0F}" srcOrd="8" destOrd="0" presId="urn:microsoft.com/office/officeart/2005/8/layout/hierarchy1"/>
    <dgm:cxn modelId="{CCA3AB88-3328-4BBC-80AC-18400290B5B1}" type="presParOf" srcId="{B6ED4467-79D5-4840-B39F-1596D0F6C6C1}" destId="{ED83BBB7-0076-43F5-828A-D05A6692892A}" srcOrd="9" destOrd="0" presId="urn:microsoft.com/office/officeart/2005/8/layout/hierarchy1"/>
    <dgm:cxn modelId="{08D8AB3B-771C-434B-B1BA-3D9689E1C946}" type="presParOf" srcId="{ED83BBB7-0076-43F5-828A-D05A6692892A}" destId="{881D2A39-4D96-428A-944C-8BA1B3D242C3}" srcOrd="0" destOrd="0" presId="urn:microsoft.com/office/officeart/2005/8/layout/hierarchy1"/>
    <dgm:cxn modelId="{8DE42583-4894-4F98-9820-3E73C52CF0CD}" type="presParOf" srcId="{881D2A39-4D96-428A-944C-8BA1B3D242C3}" destId="{BC7BC412-C8A8-43E5-892C-FD60EAE1C169}" srcOrd="0" destOrd="0" presId="urn:microsoft.com/office/officeart/2005/8/layout/hierarchy1"/>
    <dgm:cxn modelId="{A173ECD3-F275-4C36-A520-F76F02D30538}" type="presParOf" srcId="{881D2A39-4D96-428A-944C-8BA1B3D242C3}" destId="{D7F489F5-4933-423B-B525-39838D904666}" srcOrd="1" destOrd="0" presId="urn:microsoft.com/office/officeart/2005/8/layout/hierarchy1"/>
    <dgm:cxn modelId="{CED01830-D48D-4840-9B6D-33E5356AC1D2}" type="presParOf" srcId="{ED83BBB7-0076-43F5-828A-D05A6692892A}" destId="{952A9081-99C9-4081-8BC7-2C83DDDAC96D}" srcOrd="1" destOrd="0" presId="urn:microsoft.com/office/officeart/2005/8/layout/hierarchy1"/>
    <dgm:cxn modelId="{A187F2B3-9558-42E7-B1AB-79192D0D47E1}" type="presParOf" srcId="{B6ED4467-79D5-4840-B39F-1596D0F6C6C1}" destId="{1F233255-DAA1-4ACD-88FE-BAE708108307}" srcOrd="10" destOrd="0" presId="urn:microsoft.com/office/officeart/2005/8/layout/hierarchy1"/>
    <dgm:cxn modelId="{B03C7EA0-2351-490B-9AA3-C3E9337F2EB4}" type="presParOf" srcId="{B6ED4467-79D5-4840-B39F-1596D0F6C6C1}" destId="{0D5E5A63-30CF-4224-AA1C-7CA035BEAB9E}" srcOrd="11" destOrd="0" presId="urn:microsoft.com/office/officeart/2005/8/layout/hierarchy1"/>
    <dgm:cxn modelId="{ACBD5DA1-7AD3-48E9-BC34-606683F530ED}" type="presParOf" srcId="{0D5E5A63-30CF-4224-AA1C-7CA035BEAB9E}" destId="{4A9C1BE7-6ACB-465A-8239-55ECFB8080EC}" srcOrd="0" destOrd="0" presId="urn:microsoft.com/office/officeart/2005/8/layout/hierarchy1"/>
    <dgm:cxn modelId="{88C4644B-2AC6-413F-AF50-5ED5639AAA22}" type="presParOf" srcId="{4A9C1BE7-6ACB-465A-8239-55ECFB8080EC}" destId="{B397F9A2-FCD2-4FC0-8DF6-D5ECDF692FB5}" srcOrd="0" destOrd="0" presId="urn:microsoft.com/office/officeart/2005/8/layout/hierarchy1"/>
    <dgm:cxn modelId="{660E5327-69C5-4E5F-9022-FC46CA892505}" type="presParOf" srcId="{4A9C1BE7-6ACB-465A-8239-55ECFB8080EC}" destId="{43D94478-ED7B-49D7-854D-27FDAD23001E}" srcOrd="1" destOrd="0" presId="urn:microsoft.com/office/officeart/2005/8/layout/hierarchy1"/>
    <dgm:cxn modelId="{BD03381B-9345-407C-A06D-B5096BCB2E6C}" type="presParOf" srcId="{0D5E5A63-30CF-4224-AA1C-7CA035BEAB9E}" destId="{66C4D62F-9342-455F-8255-7E02AC7B96DB}" srcOrd="1" destOrd="0" presId="urn:microsoft.com/office/officeart/2005/8/layout/hierarchy1"/>
    <dgm:cxn modelId="{6011EA5F-508C-4CC9-92AD-FB3600751A2C}" type="presParOf" srcId="{B6ED4467-79D5-4840-B39F-1596D0F6C6C1}" destId="{D3647237-7236-4F02-822C-1F70DA4BF159}" srcOrd="12" destOrd="0" presId="urn:microsoft.com/office/officeart/2005/8/layout/hierarchy1"/>
    <dgm:cxn modelId="{BE9688C3-D484-431C-B26B-1095589CBCCD}" type="presParOf" srcId="{B6ED4467-79D5-4840-B39F-1596D0F6C6C1}" destId="{324E42A1-7347-4ADA-86A3-3E9FEBE2C628}" srcOrd="13" destOrd="0" presId="urn:microsoft.com/office/officeart/2005/8/layout/hierarchy1"/>
    <dgm:cxn modelId="{B8642040-F151-4123-AA34-5FB08002DFB5}" type="presParOf" srcId="{324E42A1-7347-4ADA-86A3-3E9FEBE2C628}" destId="{A92FC736-AEA7-42EE-A4F2-BA7D0AF1F2F7}" srcOrd="0" destOrd="0" presId="urn:microsoft.com/office/officeart/2005/8/layout/hierarchy1"/>
    <dgm:cxn modelId="{5F320189-3C55-4B38-AF47-089460BDC81D}" type="presParOf" srcId="{A92FC736-AEA7-42EE-A4F2-BA7D0AF1F2F7}" destId="{82C54151-14BE-44B4-9781-4EAC245989DC}" srcOrd="0" destOrd="0" presId="urn:microsoft.com/office/officeart/2005/8/layout/hierarchy1"/>
    <dgm:cxn modelId="{C2C05264-C2CD-42F1-ADE3-C6E141AF8F56}" type="presParOf" srcId="{A92FC736-AEA7-42EE-A4F2-BA7D0AF1F2F7}" destId="{1E19ED82-C268-49CD-9E03-DAE78A697279}" srcOrd="1" destOrd="0" presId="urn:microsoft.com/office/officeart/2005/8/layout/hierarchy1"/>
    <dgm:cxn modelId="{B11BB0EA-D4A0-449F-AACF-293197B5B5D3}" type="presParOf" srcId="{324E42A1-7347-4ADA-86A3-3E9FEBE2C628}" destId="{BFEE880C-C3E3-4AEE-9A17-E1BDB89011E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502A15-A62F-4332-9ECB-E4F3D78E15CB}"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fr-FR"/>
        </a:p>
      </dgm:t>
    </dgm:pt>
    <dgm:pt modelId="{55D45A01-A3F1-42B1-8021-9ADDE8A0DDE9}">
      <dgm:prSet phldrT="[Texte]" custT="1"/>
      <dgm:spPr/>
      <dgm:t>
        <a:bodyPr/>
        <a:lstStyle/>
        <a:p>
          <a:pPr rtl="1"/>
          <a:r>
            <a:rPr lang="ar-MA" sz="1800" b="1" dirty="0" smtClean="0"/>
            <a:t>لجنة المسك والتوثيق</a:t>
          </a:r>
          <a:endParaRPr lang="fr-FR" sz="1800" dirty="0">
            <a:latin typeface="Arabic Typesetting" pitchFamily="66" charset="-78"/>
            <a:cs typeface="Arabic Typesetting" pitchFamily="66" charset="-78"/>
          </a:endParaRPr>
        </a:p>
      </dgm:t>
    </dgm:pt>
    <dgm:pt modelId="{12370428-53E3-4832-99C5-11A76F6770AA}" type="parTrans" cxnId="{E0291601-0EC7-42E4-9378-0BB6DEFF5DE7}">
      <dgm:prSet/>
      <dgm:spPr/>
      <dgm:t>
        <a:bodyPr/>
        <a:lstStyle/>
        <a:p>
          <a:pPr rtl="1"/>
          <a:endParaRPr lang="fr-FR" sz="1800">
            <a:latin typeface="Arabic Typesetting" pitchFamily="66" charset="-78"/>
            <a:cs typeface="Arabic Typesetting" pitchFamily="66" charset="-78"/>
          </a:endParaRPr>
        </a:p>
      </dgm:t>
    </dgm:pt>
    <dgm:pt modelId="{7EE8FAE4-BEDF-41F8-836D-5551DC913EF0}" type="sibTrans" cxnId="{E0291601-0EC7-42E4-9378-0BB6DEFF5DE7}">
      <dgm:prSet/>
      <dgm:spPr/>
      <dgm:t>
        <a:bodyPr/>
        <a:lstStyle/>
        <a:p>
          <a:pPr rtl="1"/>
          <a:endParaRPr lang="fr-FR" sz="1800">
            <a:latin typeface="Arabic Typesetting" pitchFamily="66" charset="-78"/>
            <a:cs typeface="Arabic Typesetting" pitchFamily="66" charset="-78"/>
          </a:endParaRPr>
        </a:p>
      </dgm:t>
    </dgm:pt>
    <dgm:pt modelId="{E8170227-9B28-4CE4-A95A-DF7A25A378E3}">
      <dgm:prSet phldrT="[Texte]" custT="1"/>
      <dgm:spPr/>
      <dgm:t>
        <a:bodyPr/>
        <a:lstStyle/>
        <a:p>
          <a:pPr rtl="1"/>
          <a:r>
            <a:rPr lang="ar-MA" sz="1800" b="1" dirty="0" smtClean="0"/>
            <a:t>لجنة التتبع والمراقبة</a:t>
          </a:r>
          <a:endParaRPr lang="fr-FR" sz="1800" dirty="0">
            <a:latin typeface="Arabic Typesetting" pitchFamily="66" charset="-78"/>
            <a:cs typeface="Arabic Typesetting" pitchFamily="66" charset="-78"/>
          </a:endParaRPr>
        </a:p>
      </dgm:t>
    </dgm:pt>
    <dgm:pt modelId="{43D00E31-6CDC-459E-9110-BE9E844546C0}" type="parTrans" cxnId="{9B4CFA0B-D232-454D-89B1-571EC0EF72C9}">
      <dgm:prSet/>
      <dgm:spPr/>
      <dgm:t>
        <a:bodyPr/>
        <a:lstStyle/>
        <a:p>
          <a:pPr rtl="1"/>
          <a:endParaRPr lang="fr-FR" sz="1800">
            <a:latin typeface="Arabic Typesetting" pitchFamily="66" charset="-78"/>
            <a:cs typeface="Arabic Typesetting" pitchFamily="66" charset="-78"/>
          </a:endParaRPr>
        </a:p>
      </dgm:t>
    </dgm:pt>
    <dgm:pt modelId="{4FAE59E4-DAAA-4DA7-AE4F-7DA531EA9538}" type="sibTrans" cxnId="{9B4CFA0B-D232-454D-89B1-571EC0EF72C9}">
      <dgm:prSet/>
      <dgm:spPr/>
      <dgm:t>
        <a:bodyPr/>
        <a:lstStyle/>
        <a:p>
          <a:pPr rtl="1"/>
          <a:endParaRPr lang="fr-FR" sz="1800">
            <a:latin typeface="Arabic Typesetting" pitchFamily="66" charset="-78"/>
            <a:cs typeface="Arabic Typesetting" pitchFamily="66" charset="-78"/>
          </a:endParaRPr>
        </a:p>
      </dgm:t>
    </dgm:pt>
    <dgm:pt modelId="{C08BA415-065B-41AB-8DD5-0FB9CE9140E9}">
      <dgm:prSet phldrT="[Texte]" custT="1"/>
      <dgm:spPr/>
      <dgm:t>
        <a:bodyPr/>
        <a:lstStyle/>
        <a:p>
          <a:pPr rtl="1"/>
          <a:r>
            <a:rPr lang="ar-MA" sz="1800" b="1" dirty="0" smtClean="0"/>
            <a:t>لجنة المشاريع والبرامج</a:t>
          </a:r>
          <a:endParaRPr lang="fr-FR" sz="1800" dirty="0">
            <a:latin typeface="Arabic Typesetting" pitchFamily="66" charset="-78"/>
            <a:cs typeface="Arabic Typesetting" pitchFamily="66" charset="-78"/>
          </a:endParaRPr>
        </a:p>
      </dgm:t>
    </dgm:pt>
    <dgm:pt modelId="{1A47EDDE-737A-4FE3-944B-C5390C0E9ECD}" type="parTrans" cxnId="{8DA24C45-D8F4-42C0-9CD4-E59CC19DC41B}">
      <dgm:prSet/>
      <dgm:spPr/>
      <dgm:t>
        <a:bodyPr/>
        <a:lstStyle/>
        <a:p>
          <a:pPr rtl="1"/>
          <a:endParaRPr lang="fr-FR" sz="1800">
            <a:latin typeface="Arabic Typesetting" pitchFamily="66" charset="-78"/>
            <a:cs typeface="Arabic Typesetting" pitchFamily="66" charset="-78"/>
          </a:endParaRPr>
        </a:p>
      </dgm:t>
    </dgm:pt>
    <dgm:pt modelId="{C7EDC0C0-AB72-4582-B74F-353CB5EE5B1C}" type="sibTrans" cxnId="{8DA24C45-D8F4-42C0-9CD4-E59CC19DC41B}">
      <dgm:prSet/>
      <dgm:spPr/>
      <dgm:t>
        <a:bodyPr/>
        <a:lstStyle/>
        <a:p>
          <a:pPr rtl="1"/>
          <a:endParaRPr lang="fr-FR" sz="1800">
            <a:latin typeface="Arabic Typesetting" pitchFamily="66" charset="-78"/>
            <a:cs typeface="Arabic Typesetting" pitchFamily="66" charset="-78"/>
          </a:endParaRPr>
        </a:p>
      </dgm:t>
    </dgm:pt>
    <dgm:pt modelId="{69F99A03-480C-41ED-8977-65050C5C9B36}">
      <dgm:prSet custT="1"/>
      <dgm:spPr/>
      <dgm:t>
        <a:bodyPr/>
        <a:lstStyle/>
        <a:p>
          <a:pPr rtl="1"/>
          <a:r>
            <a:rPr lang="ar-MA" sz="1800" b="1" dirty="0" smtClean="0"/>
            <a:t>لجنة الإعلام والتواصل</a:t>
          </a:r>
          <a:endParaRPr lang="fr-FR" sz="1800" dirty="0">
            <a:latin typeface="Arabic Typesetting" pitchFamily="66" charset="-78"/>
            <a:cs typeface="Arabic Typesetting" pitchFamily="66" charset="-78"/>
          </a:endParaRPr>
        </a:p>
      </dgm:t>
    </dgm:pt>
    <dgm:pt modelId="{1117429B-7B22-482A-B19C-0ACA68C3AB60}" type="parTrans" cxnId="{AA500F6A-7E50-4CEB-89CA-16859089A539}">
      <dgm:prSet/>
      <dgm:spPr/>
      <dgm:t>
        <a:bodyPr/>
        <a:lstStyle/>
        <a:p>
          <a:endParaRPr lang="fr-FR" sz="1800"/>
        </a:p>
      </dgm:t>
    </dgm:pt>
    <dgm:pt modelId="{658C1D65-4E1E-4C15-BB84-FDA61DABC2C3}" type="sibTrans" cxnId="{AA500F6A-7E50-4CEB-89CA-16859089A539}">
      <dgm:prSet/>
      <dgm:spPr/>
      <dgm:t>
        <a:bodyPr/>
        <a:lstStyle/>
        <a:p>
          <a:endParaRPr lang="fr-FR" sz="1800"/>
        </a:p>
      </dgm:t>
    </dgm:pt>
    <dgm:pt modelId="{2813ABC4-CA94-4AE9-A98F-88409AEE0234}">
      <dgm:prSet custT="1"/>
      <dgm:spPr/>
      <dgm:t>
        <a:bodyPr/>
        <a:lstStyle/>
        <a:p>
          <a:pPr rtl="1"/>
          <a:r>
            <a:rPr lang="ar-MA" sz="1800" b="1" dirty="0" smtClean="0"/>
            <a:t>اللجنة المالية</a:t>
          </a:r>
          <a:endParaRPr lang="fr-FR" sz="1800" dirty="0">
            <a:latin typeface="Arabic Typesetting" pitchFamily="66" charset="-78"/>
            <a:cs typeface="Arabic Typesetting" pitchFamily="66" charset="-78"/>
          </a:endParaRPr>
        </a:p>
      </dgm:t>
    </dgm:pt>
    <dgm:pt modelId="{2174C864-F7F1-4969-9D5A-CD847D313382}" type="parTrans" cxnId="{FC43717C-AB48-49A2-AB44-765F08DA4E7F}">
      <dgm:prSet/>
      <dgm:spPr/>
      <dgm:t>
        <a:bodyPr/>
        <a:lstStyle/>
        <a:p>
          <a:endParaRPr lang="fr-FR" sz="1800"/>
        </a:p>
      </dgm:t>
    </dgm:pt>
    <dgm:pt modelId="{53B29C84-6B23-4E9B-95D9-7C05FB68D5E3}" type="sibTrans" cxnId="{FC43717C-AB48-49A2-AB44-765F08DA4E7F}">
      <dgm:prSet/>
      <dgm:spPr/>
      <dgm:t>
        <a:bodyPr/>
        <a:lstStyle/>
        <a:p>
          <a:endParaRPr lang="fr-FR" sz="1800"/>
        </a:p>
      </dgm:t>
    </dgm:pt>
    <dgm:pt modelId="{ABF56BE8-D4AE-4288-8498-59D388239C18}">
      <dgm:prSet phldrT="[Texte]" custT="1"/>
      <dgm:spPr>
        <a:noFill/>
        <a:ln>
          <a:noFill/>
        </a:ln>
      </dgm:spPr>
      <dgm:t>
        <a:bodyPr/>
        <a:lstStyle/>
        <a:p>
          <a:pPr rtl="1"/>
          <a:endParaRPr lang="fr-FR" sz="1800" dirty="0">
            <a:latin typeface="Arabic Typesetting" pitchFamily="66" charset="-78"/>
            <a:cs typeface="Arabic Typesetting" pitchFamily="66" charset="-78"/>
          </a:endParaRPr>
        </a:p>
      </dgm:t>
    </dgm:pt>
    <dgm:pt modelId="{BB39D606-A2FB-4A33-9E47-4E6F26186FF8}" type="sibTrans" cxnId="{852618C8-4832-4F51-9E07-29B40091E900}">
      <dgm:prSet/>
      <dgm:spPr/>
      <dgm:t>
        <a:bodyPr/>
        <a:lstStyle/>
        <a:p>
          <a:pPr rtl="1"/>
          <a:endParaRPr lang="fr-FR" sz="1800">
            <a:latin typeface="Arabic Typesetting" pitchFamily="66" charset="-78"/>
            <a:cs typeface="Arabic Typesetting" pitchFamily="66" charset="-78"/>
          </a:endParaRPr>
        </a:p>
      </dgm:t>
    </dgm:pt>
    <dgm:pt modelId="{621EFF05-1F82-4A67-8912-B2BAC9184BCA}" type="parTrans" cxnId="{852618C8-4832-4F51-9E07-29B40091E900}">
      <dgm:prSet/>
      <dgm:spPr/>
      <dgm:t>
        <a:bodyPr/>
        <a:lstStyle/>
        <a:p>
          <a:pPr rtl="1"/>
          <a:endParaRPr lang="fr-FR" sz="1800">
            <a:latin typeface="Arabic Typesetting" pitchFamily="66" charset="-78"/>
            <a:cs typeface="Arabic Typesetting" pitchFamily="66" charset="-78"/>
          </a:endParaRPr>
        </a:p>
      </dgm:t>
    </dgm:pt>
    <dgm:pt modelId="{01E41B10-1BE7-46AF-BCEE-26230DC4D593}" type="pres">
      <dgm:prSet presAssocID="{14502A15-A62F-4332-9ECB-E4F3D78E15CB}" presName="hierChild1" presStyleCnt="0">
        <dgm:presLayoutVars>
          <dgm:chPref val="1"/>
          <dgm:dir/>
          <dgm:animOne val="branch"/>
          <dgm:animLvl val="lvl"/>
          <dgm:resizeHandles/>
        </dgm:presLayoutVars>
      </dgm:prSet>
      <dgm:spPr/>
      <dgm:t>
        <a:bodyPr/>
        <a:lstStyle/>
        <a:p>
          <a:endParaRPr lang="fr-FR"/>
        </a:p>
      </dgm:t>
    </dgm:pt>
    <dgm:pt modelId="{E3CF370A-1286-4510-B5DD-B5CAA8050125}" type="pres">
      <dgm:prSet presAssocID="{ABF56BE8-D4AE-4288-8498-59D388239C18}" presName="hierRoot1" presStyleCnt="0"/>
      <dgm:spPr/>
    </dgm:pt>
    <dgm:pt modelId="{28313ACD-7E0B-4E3E-BAFE-5353F6536F70}" type="pres">
      <dgm:prSet presAssocID="{ABF56BE8-D4AE-4288-8498-59D388239C18}" presName="composite" presStyleCnt="0"/>
      <dgm:spPr/>
    </dgm:pt>
    <dgm:pt modelId="{20D1A3CD-28A1-4090-B1AF-0F5C00B3C252}" type="pres">
      <dgm:prSet presAssocID="{ABF56BE8-D4AE-4288-8498-59D388239C18}" presName="background" presStyleLbl="node0" presStyleIdx="0" presStyleCnt="1"/>
      <dgm:spPr>
        <a:noFill/>
        <a:ln>
          <a:noFill/>
        </a:ln>
      </dgm:spPr>
      <dgm:t>
        <a:bodyPr/>
        <a:lstStyle/>
        <a:p>
          <a:endParaRPr lang="fr-FR"/>
        </a:p>
      </dgm:t>
    </dgm:pt>
    <dgm:pt modelId="{A2E5DD2D-AB47-4F75-BD26-A07E6B5D9866}" type="pres">
      <dgm:prSet presAssocID="{ABF56BE8-D4AE-4288-8498-59D388239C18}" presName="text" presStyleLbl="fgAcc0" presStyleIdx="0" presStyleCnt="1">
        <dgm:presLayoutVars>
          <dgm:chPref val="3"/>
        </dgm:presLayoutVars>
      </dgm:prSet>
      <dgm:spPr/>
      <dgm:t>
        <a:bodyPr/>
        <a:lstStyle/>
        <a:p>
          <a:endParaRPr lang="fr-FR"/>
        </a:p>
      </dgm:t>
    </dgm:pt>
    <dgm:pt modelId="{1108012E-048B-4790-BD81-5DB607FDC928}" type="pres">
      <dgm:prSet presAssocID="{ABF56BE8-D4AE-4288-8498-59D388239C18}" presName="hierChild2" presStyleCnt="0"/>
      <dgm:spPr/>
    </dgm:pt>
    <dgm:pt modelId="{22C6801D-83CF-45A1-90C1-F8BEA6B38353}" type="pres">
      <dgm:prSet presAssocID="{12370428-53E3-4832-99C5-11A76F6770AA}" presName="Name10" presStyleLbl="parChTrans1D2" presStyleIdx="0" presStyleCnt="5"/>
      <dgm:spPr/>
      <dgm:t>
        <a:bodyPr/>
        <a:lstStyle/>
        <a:p>
          <a:endParaRPr lang="fr-FR"/>
        </a:p>
      </dgm:t>
    </dgm:pt>
    <dgm:pt modelId="{0C227EA7-0335-4141-A7B0-AEB01923228A}" type="pres">
      <dgm:prSet presAssocID="{55D45A01-A3F1-42B1-8021-9ADDE8A0DDE9}" presName="hierRoot2" presStyleCnt="0"/>
      <dgm:spPr/>
    </dgm:pt>
    <dgm:pt modelId="{98A7DBBF-E6C2-4398-A1BE-BC880FA07DDE}" type="pres">
      <dgm:prSet presAssocID="{55D45A01-A3F1-42B1-8021-9ADDE8A0DDE9}" presName="composite2" presStyleCnt="0"/>
      <dgm:spPr/>
    </dgm:pt>
    <dgm:pt modelId="{B7964C62-A333-4566-A491-683AABBCF473}" type="pres">
      <dgm:prSet presAssocID="{55D45A01-A3F1-42B1-8021-9ADDE8A0DDE9}" presName="background2" presStyleLbl="node2" presStyleIdx="0" presStyleCnt="5"/>
      <dgm:spPr/>
    </dgm:pt>
    <dgm:pt modelId="{8DEE45A2-B148-40F3-A52A-C5A6E5236F1C}" type="pres">
      <dgm:prSet presAssocID="{55D45A01-A3F1-42B1-8021-9ADDE8A0DDE9}" presName="text2" presStyleLbl="fgAcc2" presStyleIdx="0" presStyleCnt="5">
        <dgm:presLayoutVars>
          <dgm:chPref val="3"/>
        </dgm:presLayoutVars>
      </dgm:prSet>
      <dgm:spPr/>
      <dgm:t>
        <a:bodyPr/>
        <a:lstStyle/>
        <a:p>
          <a:endParaRPr lang="fr-FR"/>
        </a:p>
      </dgm:t>
    </dgm:pt>
    <dgm:pt modelId="{D73E3AA4-B460-4184-A359-33F466BF5D27}" type="pres">
      <dgm:prSet presAssocID="{55D45A01-A3F1-42B1-8021-9ADDE8A0DDE9}" presName="hierChild3" presStyleCnt="0"/>
      <dgm:spPr/>
    </dgm:pt>
    <dgm:pt modelId="{73DC21C4-0A5B-403B-878A-950FA6BAF363}" type="pres">
      <dgm:prSet presAssocID="{2174C864-F7F1-4969-9D5A-CD847D313382}" presName="Name10" presStyleLbl="parChTrans1D2" presStyleIdx="1" presStyleCnt="5"/>
      <dgm:spPr/>
      <dgm:t>
        <a:bodyPr/>
        <a:lstStyle/>
        <a:p>
          <a:endParaRPr lang="fr-FR"/>
        </a:p>
      </dgm:t>
    </dgm:pt>
    <dgm:pt modelId="{499DEB53-301F-41A1-AFC1-54B326CC74CF}" type="pres">
      <dgm:prSet presAssocID="{2813ABC4-CA94-4AE9-A98F-88409AEE0234}" presName="hierRoot2" presStyleCnt="0"/>
      <dgm:spPr/>
    </dgm:pt>
    <dgm:pt modelId="{B15577D2-89D2-43EE-8785-8C70DED2527A}" type="pres">
      <dgm:prSet presAssocID="{2813ABC4-CA94-4AE9-A98F-88409AEE0234}" presName="composite2" presStyleCnt="0"/>
      <dgm:spPr/>
    </dgm:pt>
    <dgm:pt modelId="{6E3EE501-E854-4880-9D3A-9CF2F43C5FDA}" type="pres">
      <dgm:prSet presAssocID="{2813ABC4-CA94-4AE9-A98F-88409AEE0234}" presName="background2" presStyleLbl="node2" presStyleIdx="1" presStyleCnt="5"/>
      <dgm:spPr/>
    </dgm:pt>
    <dgm:pt modelId="{BCCBF40F-9503-4712-8234-08DE96AB6289}" type="pres">
      <dgm:prSet presAssocID="{2813ABC4-CA94-4AE9-A98F-88409AEE0234}" presName="text2" presStyleLbl="fgAcc2" presStyleIdx="1" presStyleCnt="5">
        <dgm:presLayoutVars>
          <dgm:chPref val="3"/>
        </dgm:presLayoutVars>
      </dgm:prSet>
      <dgm:spPr/>
      <dgm:t>
        <a:bodyPr/>
        <a:lstStyle/>
        <a:p>
          <a:endParaRPr lang="fr-FR"/>
        </a:p>
      </dgm:t>
    </dgm:pt>
    <dgm:pt modelId="{A1702EE9-0E32-40AE-9420-3CB8A2FE4FB4}" type="pres">
      <dgm:prSet presAssocID="{2813ABC4-CA94-4AE9-A98F-88409AEE0234}" presName="hierChild3" presStyleCnt="0"/>
      <dgm:spPr/>
    </dgm:pt>
    <dgm:pt modelId="{CAF6E209-C60C-46F4-8250-02530C21F5F0}" type="pres">
      <dgm:prSet presAssocID="{43D00E31-6CDC-459E-9110-BE9E844546C0}" presName="Name10" presStyleLbl="parChTrans1D2" presStyleIdx="2" presStyleCnt="5"/>
      <dgm:spPr/>
      <dgm:t>
        <a:bodyPr/>
        <a:lstStyle/>
        <a:p>
          <a:endParaRPr lang="fr-FR"/>
        </a:p>
      </dgm:t>
    </dgm:pt>
    <dgm:pt modelId="{38F4F400-34B1-4FD7-8903-BF6C6C060B4C}" type="pres">
      <dgm:prSet presAssocID="{E8170227-9B28-4CE4-A95A-DF7A25A378E3}" presName="hierRoot2" presStyleCnt="0"/>
      <dgm:spPr/>
    </dgm:pt>
    <dgm:pt modelId="{9B415142-7231-4BE5-B726-E794022E4D84}" type="pres">
      <dgm:prSet presAssocID="{E8170227-9B28-4CE4-A95A-DF7A25A378E3}" presName="composite2" presStyleCnt="0"/>
      <dgm:spPr/>
    </dgm:pt>
    <dgm:pt modelId="{D0396DBC-09AA-49B9-963C-1C05747A6781}" type="pres">
      <dgm:prSet presAssocID="{E8170227-9B28-4CE4-A95A-DF7A25A378E3}" presName="background2" presStyleLbl="node2" presStyleIdx="2" presStyleCnt="5"/>
      <dgm:spPr/>
    </dgm:pt>
    <dgm:pt modelId="{547E0970-59DB-4A26-8326-36457916E802}" type="pres">
      <dgm:prSet presAssocID="{E8170227-9B28-4CE4-A95A-DF7A25A378E3}" presName="text2" presStyleLbl="fgAcc2" presStyleIdx="2" presStyleCnt="5">
        <dgm:presLayoutVars>
          <dgm:chPref val="3"/>
        </dgm:presLayoutVars>
      </dgm:prSet>
      <dgm:spPr/>
      <dgm:t>
        <a:bodyPr/>
        <a:lstStyle/>
        <a:p>
          <a:endParaRPr lang="fr-FR"/>
        </a:p>
      </dgm:t>
    </dgm:pt>
    <dgm:pt modelId="{07B12055-1732-4810-B645-900CC05BF346}" type="pres">
      <dgm:prSet presAssocID="{E8170227-9B28-4CE4-A95A-DF7A25A378E3}" presName="hierChild3" presStyleCnt="0"/>
      <dgm:spPr/>
    </dgm:pt>
    <dgm:pt modelId="{CD686970-61C4-43A3-B656-53324E40E332}" type="pres">
      <dgm:prSet presAssocID="{1117429B-7B22-482A-B19C-0ACA68C3AB60}" presName="Name10" presStyleLbl="parChTrans1D2" presStyleIdx="3" presStyleCnt="5"/>
      <dgm:spPr/>
      <dgm:t>
        <a:bodyPr/>
        <a:lstStyle/>
        <a:p>
          <a:endParaRPr lang="fr-FR"/>
        </a:p>
      </dgm:t>
    </dgm:pt>
    <dgm:pt modelId="{D2BD04CF-66A2-459A-AE15-9758C84CCE9C}" type="pres">
      <dgm:prSet presAssocID="{69F99A03-480C-41ED-8977-65050C5C9B36}" presName="hierRoot2" presStyleCnt="0"/>
      <dgm:spPr/>
    </dgm:pt>
    <dgm:pt modelId="{FD1D02C7-05D2-4EA5-9593-0A8C6C62D471}" type="pres">
      <dgm:prSet presAssocID="{69F99A03-480C-41ED-8977-65050C5C9B36}" presName="composite2" presStyleCnt="0"/>
      <dgm:spPr/>
    </dgm:pt>
    <dgm:pt modelId="{00430CAD-E1ED-479B-A8F7-C27F92C7CCB4}" type="pres">
      <dgm:prSet presAssocID="{69F99A03-480C-41ED-8977-65050C5C9B36}" presName="background2" presStyleLbl="node2" presStyleIdx="3" presStyleCnt="5"/>
      <dgm:spPr/>
    </dgm:pt>
    <dgm:pt modelId="{1A78F492-7FC0-4FBA-ACC1-FA1A17C19D90}" type="pres">
      <dgm:prSet presAssocID="{69F99A03-480C-41ED-8977-65050C5C9B36}" presName="text2" presStyleLbl="fgAcc2" presStyleIdx="3" presStyleCnt="5">
        <dgm:presLayoutVars>
          <dgm:chPref val="3"/>
        </dgm:presLayoutVars>
      </dgm:prSet>
      <dgm:spPr/>
      <dgm:t>
        <a:bodyPr/>
        <a:lstStyle/>
        <a:p>
          <a:endParaRPr lang="fr-FR"/>
        </a:p>
      </dgm:t>
    </dgm:pt>
    <dgm:pt modelId="{1BB3D404-CEC4-4812-B4AE-6D16116DBB50}" type="pres">
      <dgm:prSet presAssocID="{69F99A03-480C-41ED-8977-65050C5C9B36}" presName="hierChild3" presStyleCnt="0"/>
      <dgm:spPr/>
    </dgm:pt>
    <dgm:pt modelId="{50869AAD-AF8C-47D0-8375-6214347875A8}" type="pres">
      <dgm:prSet presAssocID="{1A47EDDE-737A-4FE3-944B-C5390C0E9ECD}" presName="Name10" presStyleLbl="parChTrans1D2" presStyleIdx="4" presStyleCnt="5"/>
      <dgm:spPr/>
      <dgm:t>
        <a:bodyPr/>
        <a:lstStyle/>
        <a:p>
          <a:endParaRPr lang="fr-FR"/>
        </a:p>
      </dgm:t>
    </dgm:pt>
    <dgm:pt modelId="{7B2A2A09-F3A1-48C5-8C56-FF5D5A8D92E7}" type="pres">
      <dgm:prSet presAssocID="{C08BA415-065B-41AB-8DD5-0FB9CE9140E9}" presName="hierRoot2" presStyleCnt="0"/>
      <dgm:spPr/>
    </dgm:pt>
    <dgm:pt modelId="{97B589FE-FA01-49BF-B4D6-7CBF56352DBA}" type="pres">
      <dgm:prSet presAssocID="{C08BA415-065B-41AB-8DD5-0FB9CE9140E9}" presName="composite2" presStyleCnt="0"/>
      <dgm:spPr/>
    </dgm:pt>
    <dgm:pt modelId="{C6371C1A-F47B-4B3A-B666-66B9EDA377B5}" type="pres">
      <dgm:prSet presAssocID="{C08BA415-065B-41AB-8DD5-0FB9CE9140E9}" presName="background2" presStyleLbl="node2" presStyleIdx="4" presStyleCnt="5"/>
      <dgm:spPr/>
    </dgm:pt>
    <dgm:pt modelId="{DD74F0EC-0146-47B2-939E-3183559C8A34}" type="pres">
      <dgm:prSet presAssocID="{C08BA415-065B-41AB-8DD5-0FB9CE9140E9}" presName="text2" presStyleLbl="fgAcc2" presStyleIdx="4" presStyleCnt="5">
        <dgm:presLayoutVars>
          <dgm:chPref val="3"/>
        </dgm:presLayoutVars>
      </dgm:prSet>
      <dgm:spPr/>
      <dgm:t>
        <a:bodyPr/>
        <a:lstStyle/>
        <a:p>
          <a:endParaRPr lang="fr-FR"/>
        </a:p>
      </dgm:t>
    </dgm:pt>
    <dgm:pt modelId="{18EC43A2-8CF4-4115-9D25-8F748C46644D}" type="pres">
      <dgm:prSet presAssocID="{C08BA415-065B-41AB-8DD5-0FB9CE9140E9}" presName="hierChild3" presStyleCnt="0"/>
      <dgm:spPr/>
    </dgm:pt>
  </dgm:ptLst>
  <dgm:cxnLst>
    <dgm:cxn modelId="{93730856-D0D1-4C45-B275-CD5D21076D5F}" type="presOf" srcId="{12370428-53E3-4832-99C5-11A76F6770AA}" destId="{22C6801D-83CF-45A1-90C1-F8BEA6B38353}" srcOrd="0" destOrd="0" presId="urn:microsoft.com/office/officeart/2005/8/layout/hierarchy1"/>
    <dgm:cxn modelId="{8DA24C45-D8F4-42C0-9CD4-E59CC19DC41B}" srcId="{ABF56BE8-D4AE-4288-8498-59D388239C18}" destId="{C08BA415-065B-41AB-8DD5-0FB9CE9140E9}" srcOrd="4" destOrd="0" parTransId="{1A47EDDE-737A-4FE3-944B-C5390C0E9ECD}" sibTransId="{C7EDC0C0-AB72-4582-B74F-353CB5EE5B1C}"/>
    <dgm:cxn modelId="{E0291601-0EC7-42E4-9378-0BB6DEFF5DE7}" srcId="{ABF56BE8-D4AE-4288-8498-59D388239C18}" destId="{55D45A01-A3F1-42B1-8021-9ADDE8A0DDE9}" srcOrd="0" destOrd="0" parTransId="{12370428-53E3-4832-99C5-11A76F6770AA}" sibTransId="{7EE8FAE4-BEDF-41F8-836D-5551DC913EF0}"/>
    <dgm:cxn modelId="{8A18BA30-18DB-4E5C-8AC6-43DB1268BF5C}" type="presOf" srcId="{2813ABC4-CA94-4AE9-A98F-88409AEE0234}" destId="{BCCBF40F-9503-4712-8234-08DE96AB6289}" srcOrd="0" destOrd="0" presId="urn:microsoft.com/office/officeart/2005/8/layout/hierarchy1"/>
    <dgm:cxn modelId="{FDE98CC6-A894-4F80-9634-48312BB2FA14}" type="presOf" srcId="{1A47EDDE-737A-4FE3-944B-C5390C0E9ECD}" destId="{50869AAD-AF8C-47D0-8375-6214347875A8}" srcOrd="0" destOrd="0" presId="urn:microsoft.com/office/officeart/2005/8/layout/hierarchy1"/>
    <dgm:cxn modelId="{D1E7D1D7-6577-4AA8-9A55-840DF660CF8A}" type="presOf" srcId="{55D45A01-A3F1-42B1-8021-9ADDE8A0DDE9}" destId="{8DEE45A2-B148-40F3-A52A-C5A6E5236F1C}" srcOrd="0" destOrd="0" presId="urn:microsoft.com/office/officeart/2005/8/layout/hierarchy1"/>
    <dgm:cxn modelId="{9B4CFA0B-D232-454D-89B1-571EC0EF72C9}" srcId="{ABF56BE8-D4AE-4288-8498-59D388239C18}" destId="{E8170227-9B28-4CE4-A95A-DF7A25A378E3}" srcOrd="2" destOrd="0" parTransId="{43D00E31-6CDC-459E-9110-BE9E844546C0}" sibTransId="{4FAE59E4-DAAA-4DA7-AE4F-7DA531EA9538}"/>
    <dgm:cxn modelId="{E655C955-4F00-458D-971C-822DA5F73B22}" type="presOf" srcId="{C08BA415-065B-41AB-8DD5-0FB9CE9140E9}" destId="{DD74F0EC-0146-47B2-939E-3183559C8A34}" srcOrd="0" destOrd="0" presId="urn:microsoft.com/office/officeart/2005/8/layout/hierarchy1"/>
    <dgm:cxn modelId="{9A5EA5C5-3626-48DF-BF7A-467C8CF6D0F5}" type="presOf" srcId="{69F99A03-480C-41ED-8977-65050C5C9B36}" destId="{1A78F492-7FC0-4FBA-ACC1-FA1A17C19D90}" srcOrd="0" destOrd="0" presId="urn:microsoft.com/office/officeart/2005/8/layout/hierarchy1"/>
    <dgm:cxn modelId="{852618C8-4832-4F51-9E07-29B40091E900}" srcId="{14502A15-A62F-4332-9ECB-E4F3D78E15CB}" destId="{ABF56BE8-D4AE-4288-8498-59D388239C18}" srcOrd="0" destOrd="0" parTransId="{621EFF05-1F82-4A67-8912-B2BAC9184BCA}" sibTransId="{BB39D606-A2FB-4A33-9E47-4E6F26186FF8}"/>
    <dgm:cxn modelId="{9B75ED6F-8CF7-44AD-8618-866D0FEC1F93}" type="presOf" srcId="{1117429B-7B22-482A-B19C-0ACA68C3AB60}" destId="{CD686970-61C4-43A3-B656-53324E40E332}" srcOrd="0" destOrd="0" presId="urn:microsoft.com/office/officeart/2005/8/layout/hierarchy1"/>
    <dgm:cxn modelId="{ECD0FBE0-BE39-4BE2-9910-53D203B4E8A2}" type="presOf" srcId="{ABF56BE8-D4AE-4288-8498-59D388239C18}" destId="{A2E5DD2D-AB47-4F75-BD26-A07E6B5D9866}" srcOrd="0" destOrd="0" presId="urn:microsoft.com/office/officeart/2005/8/layout/hierarchy1"/>
    <dgm:cxn modelId="{1FBC88DF-D7A0-4269-BA13-445EC4DEC230}" type="presOf" srcId="{43D00E31-6CDC-459E-9110-BE9E844546C0}" destId="{CAF6E209-C60C-46F4-8250-02530C21F5F0}" srcOrd="0" destOrd="0" presId="urn:microsoft.com/office/officeart/2005/8/layout/hierarchy1"/>
    <dgm:cxn modelId="{AA500F6A-7E50-4CEB-89CA-16859089A539}" srcId="{ABF56BE8-D4AE-4288-8498-59D388239C18}" destId="{69F99A03-480C-41ED-8977-65050C5C9B36}" srcOrd="3" destOrd="0" parTransId="{1117429B-7B22-482A-B19C-0ACA68C3AB60}" sibTransId="{658C1D65-4E1E-4C15-BB84-FDA61DABC2C3}"/>
    <dgm:cxn modelId="{391D8DBD-077B-4B0D-8769-E610AECBB0C8}" type="presOf" srcId="{14502A15-A62F-4332-9ECB-E4F3D78E15CB}" destId="{01E41B10-1BE7-46AF-BCEE-26230DC4D593}" srcOrd="0" destOrd="0" presId="urn:microsoft.com/office/officeart/2005/8/layout/hierarchy1"/>
    <dgm:cxn modelId="{ADA26689-A2C7-4706-B9BA-CA4762EEB526}" type="presOf" srcId="{2174C864-F7F1-4969-9D5A-CD847D313382}" destId="{73DC21C4-0A5B-403B-878A-950FA6BAF363}" srcOrd="0" destOrd="0" presId="urn:microsoft.com/office/officeart/2005/8/layout/hierarchy1"/>
    <dgm:cxn modelId="{FC43717C-AB48-49A2-AB44-765F08DA4E7F}" srcId="{ABF56BE8-D4AE-4288-8498-59D388239C18}" destId="{2813ABC4-CA94-4AE9-A98F-88409AEE0234}" srcOrd="1" destOrd="0" parTransId="{2174C864-F7F1-4969-9D5A-CD847D313382}" sibTransId="{53B29C84-6B23-4E9B-95D9-7C05FB68D5E3}"/>
    <dgm:cxn modelId="{C51563E0-2BBE-4028-A2C4-9C90CBA1A7E2}" type="presOf" srcId="{E8170227-9B28-4CE4-A95A-DF7A25A378E3}" destId="{547E0970-59DB-4A26-8326-36457916E802}" srcOrd="0" destOrd="0" presId="urn:microsoft.com/office/officeart/2005/8/layout/hierarchy1"/>
    <dgm:cxn modelId="{5BFE0164-DE2E-4344-98BE-1871E2EE8386}" type="presParOf" srcId="{01E41B10-1BE7-46AF-BCEE-26230DC4D593}" destId="{E3CF370A-1286-4510-B5DD-B5CAA8050125}" srcOrd="0" destOrd="0" presId="urn:microsoft.com/office/officeart/2005/8/layout/hierarchy1"/>
    <dgm:cxn modelId="{DABE4D8C-B4F6-41AD-94F9-7BF05E981390}" type="presParOf" srcId="{E3CF370A-1286-4510-B5DD-B5CAA8050125}" destId="{28313ACD-7E0B-4E3E-BAFE-5353F6536F70}" srcOrd="0" destOrd="0" presId="urn:microsoft.com/office/officeart/2005/8/layout/hierarchy1"/>
    <dgm:cxn modelId="{636E4182-32C4-4A96-A4FF-4F91A292359E}" type="presParOf" srcId="{28313ACD-7E0B-4E3E-BAFE-5353F6536F70}" destId="{20D1A3CD-28A1-4090-B1AF-0F5C00B3C252}" srcOrd="0" destOrd="0" presId="urn:microsoft.com/office/officeart/2005/8/layout/hierarchy1"/>
    <dgm:cxn modelId="{2BC82EA7-B3FA-4D91-88E9-A78A34266630}" type="presParOf" srcId="{28313ACD-7E0B-4E3E-BAFE-5353F6536F70}" destId="{A2E5DD2D-AB47-4F75-BD26-A07E6B5D9866}" srcOrd="1" destOrd="0" presId="urn:microsoft.com/office/officeart/2005/8/layout/hierarchy1"/>
    <dgm:cxn modelId="{E812DCF1-B53B-4426-BC3E-6B30186502CB}" type="presParOf" srcId="{E3CF370A-1286-4510-B5DD-B5CAA8050125}" destId="{1108012E-048B-4790-BD81-5DB607FDC928}" srcOrd="1" destOrd="0" presId="urn:microsoft.com/office/officeart/2005/8/layout/hierarchy1"/>
    <dgm:cxn modelId="{91CDA955-8D1A-407E-9FA9-5790AD175AA5}" type="presParOf" srcId="{1108012E-048B-4790-BD81-5DB607FDC928}" destId="{22C6801D-83CF-45A1-90C1-F8BEA6B38353}" srcOrd="0" destOrd="0" presId="urn:microsoft.com/office/officeart/2005/8/layout/hierarchy1"/>
    <dgm:cxn modelId="{49716686-C207-491F-A977-3252B5C39200}" type="presParOf" srcId="{1108012E-048B-4790-BD81-5DB607FDC928}" destId="{0C227EA7-0335-4141-A7B0-AEB01923228A}" srcOrd="1" destOrd="0" presId="urn:microsoft.com/office/officeart/2005/8/layout/hierarchy1"/>
    <dgm:cxn modelId="{10C6F8CD-4812-491E-AA9F-AE48A5F6BD06}" type="presParOf" srcId="{0C227EA7-0335-4141-A7B0-AEB01923228A}" destId="{98A7DBBF-E6C2-4398-A1BE-BC880FA07DDE}" srcOrd="0" destOrd="0" presId="urn:microsoft.com/office/officeart/2005/8/layout/hierarchy1"/>
    <dgm:cxn modelId="{8BA77B7F-04C5-4418-85BF-CAF005BC2BB0}" type="presParOf" srcId="{98A7DBBF-E6C2-4398-A1BE-BC880FA07DDE}" destId="{B7964C62-A333-4566-A491-683AABBCF473}" srcOrd="0" destOrd="0" presId="urn:microsoft.com/office/officeart/2005/8/layout/hierarchy1"/>
    <dgm:cxn modelId="{487EFF2B-C535-4D50-B4AA-3DC19AB42D27}" type="presParOf" srcId="{98A7DBBF-E6C2-4398-A1BE-BC880FA07DDE}" destId="{8DEE45A2-B148-40F3-A52A-C5A6E5236F1C}" srcOrd="1" destOrd="0" presId="urn:microsoft.com/office/officeart/2005/8/layout/hierarchy1"/>
    <dgm:cxn modelId="{2DE86D3B-6FD7-49F1-BE27-3B082C96563B}" type="presParOf" srcId="{0C227EA7-0335-4141-A7B0-AEB01923228A}" destId="{D73E3AA4-B460-4184-A359-33F466BF5D27}" srcOrd="1" destOrd="0" presId="urn:microsoft.com/office/officeart/2005/8/layout/hierarchy1"/>
    <dgm:cxn modelId="{2EA7133A-C4A2-44EE-9F39-7A665899768D}" type="presParOf" srcId="{1108012E-048B-4790-BD81-5DB607FDC928}" destId="{73DC21C4-0A5B-403B-878A-950FA6BAF363}" srcOrd="2" destOrd="0" presId="urn:microsoft.com/office/officeart/2005/8/layout/hierarchy1"/>
    <dgm:cxn modelId="{82785DFD-83FE-4EB4-A4D6-DD03CC92BA7D}" type="presParOf" srcId="{1108012E-048B-4790-BD81-5DB607FDC928}" destId="{499DEB53-301F-41A1-AFC1-54B326CC74CF}" srcOrd="3" destOrd="0" presId="urn:microsoft.com/office/officeart/2005/8/layout/hierarchy1"/>
    <dgm:cxn modelId="{4A5F3F90-6F0E-41FD-83C5-4DE036C144E2}" type="presParOf" srcId="{499DEB53-301F-41A1-AFC1-54B326CC74CF}" destId="{B15577D2-89D2-43EE-8785-8C70DED2527A}" srcOrd="0" destOrd="0" presId="urn:microsoft.com/office/officeart/2005/8/layout/hierarchy1"/>
    <dgm:cxn modelId="{A1E48779-F2E3-46AD-A977-8B3272C9CCCD}" type="presParOf" srcId="{B15577D2-89D2-43EE-8785-8C70DED2527A}" destId="{6E3EE501-E854-4880-9D3A-9CF2F43C5FDA}" srcOrd="0" destOrd="0" presId="urn:microsoft.com/office/officeart/2005/8/layout/hierarchy1"/>
    <dgm:cxn modelId="{2B31F0DB-DD5C-47E0-A503-FA299D8F5748}" type="presParOf" srcId="{B15577D2-89D2-43EE-8785-8C70DED2527A}" destId="{BCCBF40F-9503-4712-8234-08DE96AB6289}" srcOrd="1" destOrd="0" presId="urn:microsoft.com/office/officeart/2005/8/layout/hierarchy1"/>
    <dgm:cxn modelId="{B22E5925-1282-446C-8F80-3982FFD87B17}" type="presParOf" srcId="{499DEB53-301F-41A1-AFC1-54B326CC74CF}" destId="{A1702EE9-0E32-40AE-9420-3CB8A2FE4FB4}" srcOrd="1" destOrd="0" presId="urn:microsoft.com/office/officeart/2005/8/layout/hierarchy1"/>
    <dgm:cxn modelId="{BA9B3383-9B2E-4C16-8041-7456CC92900D}" type="presParOf" srcId="{1108012E-048B-4790-BD81-5DB607FDC928}" destId="{CAF6E209-C60C-46F4-8250-02530C21F5F0}" srcOrd="4" destOrd="0" presId="urn:microsoft.com/office/officeart/2005/8/layout/hierarchy1"/>
    <dgm:cxn modelId="{A26B1E5F-C24B-4251-96D8-F6A9008ECCEE}" type="presParOf" srcId="{1108012E-048B-4790-BD81-5DB607FDC928}" destId="{38F4F400-34B1-4FD7-8903-BF6C6C060B4C}" srcOrd="5" destOrd="0" presId="urn:microsoft.com/office/officeart/2005/8/layout/hierarchy1"/>
    <dgm:cxn modelId="{CC9E6DFA-A09F-4D23-9081-FF78A9C6FD09}" type="presParOf" srcId="{38F4F400-34B1-4FD7-8903-BF6C6C060B4C}" destId="{9B415142-7231-4BE5-B726-E794022E4D84}" srcOrd="0" destOrd="0" presId="urn:microsoft.com/office/officeart/2005/8/layout/hierarchy1"/>
    <dgm:cxn modelId="{F537C62B-871A-4092-9B29-219EA2F532E4}" type="presParOf" srcId="{9B415142-7231-4BE5-B726-E794022E4D84}" destId="{D0396DBC-09AA-49B9-963C-1C05747A6781}" srcOrd="0" destOrd="0" presId="urn:microsoft.com/office/officeart/2005/8/layout/hierarchy1"/>
    <dgm:cxn modelId="{FA03F9FB-D8C0-4247-9193-C9EBBBB612E4}" type="presParOf" srcId="{9B415142-7231-4BE5-B726-E794022E4D84}" destId="{547E0970-59DB-4A26-8326-36457916E802}" srcOrd="1" destOrd="0" presId="urn:microsoft.com/office/officeart/2005/8/layout/hierarchy1"/>
    <dgm:cxn modelId="{2C1FAD6E-9260-41A1-8C8C-DBD40FD7C2E5}" type="presParOf" srcId="{38F4F400-34B1-4FD7-8903-BF6C6C060B4C}" destId="{07B12055-1732-4810-B645-900CC05BF346}" srcOrd="1" destOrd="0" presId="urn:microsoft.com/office/officeart/2005/8/layout/hierarchy1"/>
    <dgm:cxn modelId="{87B3A3FD-BD61-4FDF-9EC4-F294EC737B59}" type="presParOf" srcId="{1108012E-048B-4790-BD81-5DB607FDC928}" destId="{CD686970-61C4-43A3-B656-53324E40E332}" srcOrd="6" destOrd="0" presId="urn:microsoft.com/office/officeart/2005/8/layout/hierarchy1"/>
    <dgm:cxn modelId="{AD36923C-D5C9-4CE7-9B19-76F35BCDFD7B}" type="presParOf" srcId="{1108012E-048B-4790-BD81-5DB607FDC928}" destId="{D2BD04CF-66A2-459A-AE15-9758C84CCE9C}" srcOrd="7" destOrd="0" presId="urn:microsoft.com/office/officeart/2005/8/layout/hierarchy1"/>
    <dgm:cxn modelId="{F8BBA357-7325-437D-B03C-D28CE5D86516}" type="presParOf" srcId="{D2BD04CF-66A2-459A-AE15-9758C84CCE9C}" destId="{FD1D02C7-05D2-4EA5-9593-0A8C6C62D471}" srcOrd="0" destOrd="0" presId="urn:microsoft.com/office/officeart/2005/8/layout/hierarchy1"/>
    <dgm:cxn modelId="{96D62659-54A1-4E41-9FFA-E17F858D13AD}" type="presParOf" srcId="{FD1D02C7-05D2-4EA5-9593-0A8C6C62D471}" destId="{00430CAD-E1ED-479B-A8F7-C27F92C7CCB4}" srcOrd="0" destOrd="0" presId="urn:microsoft.com/office/officeart/2005/8/layout/hierarchy1"/>
    <dgm:cxn modelId="{0514D889-7FE6-4A35-9B8D-353C764A64F0}" type="presParOf" srcId="{FD1D02C7-05D2-4EA5-9593-0A8C6C62D471}" destId="{1A78F492-7FC0-4FBA-ACC1-FA1A17C19D90}" srcOrd="1" destOrd="0" presId="urn:microsoft.com/office/officeart/2005/8/layout/hierarchy1"/>
    <dgm:cxn modelId="{E0CFEB12-3661-4D3B-B1BA-81658E4EA26A}" type="presParOf" srcId="{D2BD04CF-66A2-459A-AE15-9758C84CCE9C}" destId="{1BB3D404-CEC4-4812-B4AE-6D16116DBB50}" srcOrd="1" destOrd="0" presId="urn:microsoft.com/office/officeart/2005/8/layout/hierarchy1"/>
    <dgm:cxn modelId="{1DA576C0-9BE9-4609-957B-1C391F8BFA34}" type="presParOf" srcId="{1108012E-048B-4790-BD81-5DB607FDC928}" destId="{50869AAD-AF8C-47D0-8375-6214347875A8}" srcOrd="8" destOrd="0" presId="urn:microsoft.com/office/officeart/2005/8/layout/hierarchy1"/>
    <dgm:cxn modelId="{70A6EEA1-0678-4341-9C0F-48DE58525CB6}" type="presParOf" srcId="{1108012E-048B-4790-BD81-5DB607FDC928}" destId="{7B2A2A09-F3A1-48C5-8C56-FF5D5A8D92E7}" srcOrd="9" destOrd="0" presId="urn:microsoft.com/office/officeart/2005/8/layout/hierarchy1"/>
    <dgm:cxn modelId="{215DB269-9FC6-40BA-97EC-86FB11118CA7}" type="presParOf" srcId="{7B2A2A09-F3A1-48C5-8C56-FF5D5A8D92E7}" destId="{97B589FE-FA01-49BF-B4D6-7CBF56352DBA}" srcOrd="0" destOrd="0" presId="urn:microsoft.com/office/officeart/2005/8/layout/hierarchy1"/>
    <dgm:cxn modelId="{EA8870FB-AD73-4A6D-9C28-2FA4F8C5E0DB}" type="presParOf" srcId="{97B589FE-FA01-49BF-B4D6-7CBF56352DBA}" destId="{C6371C1A-F47B-4B3A-B666-66B9EDA377B5}" srcOrd="0" destOrd="0" presId="urn:microsoft.com/office/officeart/2005/8/layout/hierarchy1"/>
    <dgm:cxn modelId="{15F95014-B3CE-4F46-AD03-255AF22B68F9}" type="presParOf" srcId="{97B589FE-FA01-49BF-B4D6-7CBF56352DBA}" destId="{DD74F0EC-0146-47B2-939E-3183559C8A34}" srcOrd="1" destOrd="0" presId="urn:microsoft.com/office/officeart/2005/8/layout/hierarchy1"/>
    <dgm:cxn modelId="{C3ACFA7B-CA94-43E1-91D8-5CE76A0A4A78}" type="presParOf" srcId="{7B2A2A09-F3A1-48C5-8C56-FF5D5A8D92E7}" destId="{18EC43A2-8CF4-4115-9D25-8F748C46644D}" srcOrd="1" destOrd="0" presId="urn:microsoft.com/office/officeart/2005/8/layout/hierarchy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2F76BB-26E1-49F7-BBE2-EA32980D6EBF}">
      <dsp:nvSpPr>
        <dsp:cNvPr id="0" name=""/>
        <dsp:cNvSpPr/>
      </dsp:nvSpPr>
      <dsp:spPr>
        <a:xfrm>
          <a:off x="5200853" y="2758615"/>
          <a:ext cx="647095" cy="2298217"/>
        </a:xfrm>
        <a:custGeom>
          <a:avLst/>
          <a:gdLst/>
          <a:ahLst/>
          <a:cxnLst/>
          <a:rect l="0" t="0" r="0" b="0"/>
          <a:pathLst>
            <a:path>
              <a:moveTo>
                <a:pt x="647095" y="0"/>
              </a:moveTo>
              <a:lnTo>
                <a:pt x="323547" y="0"/>
              </a:lnTo>
              <a:lnTo>
                <a:pt x="323547" y="2298217"/>
              </a:lnTo>
              <a:lnTo>
                <a:pt x="0" y="2298217"/>
              </a:lnTo>
            </a:path>
          </a:pathLst>
        </a:custGeom>
        <a:noFill/>
        <a:ln w="9525" cap="flat"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fr-FR" sz="800" kern="1200"/>
        </a:p>
      </dsp:txBody>
      <dsp:txXfrm>
        <a:off x="5464711" y="3848034"/>
        <a:ext cx="119378" cy="119378"/>
      </dsp:txXfrm>
    </dsp:sp>
    <dsp:sp modelId="{747C5348-A0A2-4325-9C8F-5BADDB694D21}">
      <dsp:nvSpPr>
        <dsp:cNvPr id="0" name=""/>
        <dsp:cNvSpPr/>
      </dsp:nvSpPr>
      <dsp:spPr>
        <a:xfrm>
          <a:off x="5200853" y="2758615"/>
          <a:ext cx="647095" cy="1149108"/>
        </a:xfrm>
        <a:custGeom>
          <a:avLst/>
          <a:gdLst/>
          <a:ahLst/>
          <a:cxnLst/>
          <a:rect l="0" t="0" r="0" b="0"/>
          <a:pathLst>
            <a:path>
              <a:moveTo>
                <a:pt x="647095" y="0"/>
              </a:moveTo>
              <a:lnTo>
                <a:pt x="323547" y="0"/>
              </a:lnTo>
              <a:lnTo>
                <a:pt x="323547" y="1149108"/>
              </a:lnTo>
              <a:lnTo>
                <a:pt x="0" y="1149108"/>
              </a:lnTo>
            </a:path>
          </a:pathLst>
        </a:custGeom>
        <a:noFill/>
        <a:ln w="9525" cap="flat"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600200">
            <a:lnSpc>
              <a:spcPct val="90000"/>
            </a:lnSpc>
            <a:spcBef>
              <a:spcPct val="0"/>
            </a:spcBef>
            <a:spcAft>
              <a:spcPct val="35000"/>
            </a:spcAft>
          </a:pPr>
          <a:endParaRPr lang="fr-FR" sz="3600" b="0" kern="1200">
            <a:latin typeface="Arabic Typesetting" pitchFamily="66" charset="-78"/>
            <a:cs typeface="Arabic Typesetting" pitchFamily="66" charset="-78"/>
          </a:endParaRPr>
        </a:p>
      </dsp:txBody>
      <dsp:txXfrm>
        <a:off x="5491431" y="3300200"/>
        <a:ext cx="65939" cy="65939"/>
      </dsp:txXfrm>
    </dsp:sp>
    <dsp:sp modelId="{B60A95C6-9600-47FF-ADCA-6A6C800C129C}">
      <dsp:nvSpPr>
        <dsp:cNvPr id="0" name=""/>
        <dsp:cNvSpPr/>
      </dsp:nvSpPr>
      <dsp:spPr>
        <a:xfrm>
          <a:off x="5200853" y="2712895"/>
          <a:ext cx="647095" cy="91440"/>
        </a:xfrm>
        <a:custGeom>
          <a:avLst/>
          <a:gdLst/>
          <a:ahLst/>
          <a:cxnLst/>
          <a:rect l="0" t="0" r="0" b="0"/>
          <a:pathLst>
            <a:path>
              <a:moveTo>
                <a:pt x="647095" y="45720"/>
              </a:moveTo>
              <a:lnTo>
                <a:pt x="0" y="45720"/>
              </a:lnTo>
            </a:path>
          </a:pathLst>
        </a:custGeom>
        <a:noFill/>
        <a:ln w="9525" cap="flat"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5508223" y="2742438"/>
        <a:ext cx="32354" cy="32354"/>
      </dsp:txXfrm>
    </dsp:sp>
    <dsp:sp modelId="{1BF001A8-BCBF-4B6C-972F-A215DBA4011E}">
      <dsp:nvSpPr>
        <dsp:cNvPr id="0" name=""/>
        <dsp:cNvSpPr/>
      </dsp:nvSpPr>
      <dsp:spPr>
        <a:xfrm>
          <a:off x="5200853" y="1609506"/>
          <a:ext cx="647095" cy="1149108"/>
        </a:xfrm>
        <a:custGeom>
          <a:avLst/>
          <a:gdLst/>
          <a:ahLst/>
          <a:cxnLst/>
          <a:rect l="0" t="0" r="0" b="0"/>
          <a:pathLst>
            <a:path>
              <a:moveTo>
                <a:pt x="647095" y="1149108"/>
              </a:moveTo>
              <a:lnTo>
                <a:pt x="323547" y="1149108"/>
              </a:lnTo>
              <a:lnTo>
                <a:pt x="323547" y="0"/>
              </a:lnTo>
              <a:lnTo>
                <a:pt x="0" y="0"/>
              </a:lnTo>
            </a:path>
          </a:pathLst>
        </a:custGeom>
        <a:noFill/>
        <a:ln w="9525" cap="flat"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5491431" y="2151091"/>
        <a:ext cx="65939" cy="65939"/>
      </dsp:txXfrm>
    </dsp:sp>
    <dsp:sp modelId="{696C6714-94B7-426D-8FB9-C68A7E46509E}">
      <dsp:nvSpPr>
        <dsp:cNvPr id="0" name=""/>
        <dsp:cNvSpPr/>
      </dsp:nvSpPr>
      <dsp:spPr>
        <a:xfrm>
          <a:off x="5200853" y="460397"/>
          <a:ext cx="647095" cy="2298217"/>
        </a:xfrm>
        <a:custGeom>
          <a:avLst/>
          <a:gdLst/>
          <a:ahLst/>
          <a:cxnLst/>
          <a:rect l="0" t="0" r="0" b="0"/>
          <a:pathLst>
            <a:path>
              <a:moveTo>
                <a:pt x="647095" y="2298217"/>
              </a:moveTo>
              <a:lnTo>
                <a:pt x="323547" y="2298217"/>
              </a:lnTo>
              <a:lnTo>
                <a:pt x="323547" y="0"/>
              </a:lnTo>
              <a:lnTo>
                <a:pt x="0" y="0"/>
              </a:lnTo>
            </a:path>
          </a:pathLst>
        </a:custGeom>
        <a:noFill/>
        <a:ln w="9525" cap="flat"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600200" rtl="1">
            <a:lnSpc>
              <a:spcPct val="90000"/>
            </a:lnSpc>
            <a:spcBef>
              <a:spcPct val="0"/>
            </a:spcBef>
            <a:spcAft>
              <a:spcPct val="35000"/>
            </a:spcAft>
          </a:pPr>
          <a:endParaRPr lang="fr-FR" sz="3600" b="0" kern="1200">
            <a:latin typeface="Arabic Typesetting" pitchFamily="66" charset="-78"/>
            <a:cs typeface="Arabic Typesetting" pitchFamily="66" charset="-78"/>
          </a:endParaRPr>
        </a:p>
      </dsp:txBody>
      <dsp:txXfrm>
        <a:off x="5464711" y="1549817"/>
        <a:ext cx="119378" cy="119378"/>
      </dsp:txXfrm>
    </dsp:sp>
    <dsp:sp modelId="{3D491B63-0EF1-4427-89FB-22F8A86D13D1}">
      <dsp:nvSpPr>
        <dsp:cNvPr id="0" name=""/>
        <dsp:cNvSpPr/>
      </dsp:nvSpPr>
      <dsp:spPr>
        <a:xfrm rot="5400000">
          <a:off x="3494449" y="2353504"/>
          <a:ext cx="5517222" cy="810222"/>
        </a:xfrm>
        <a:prstGeom prst="rect">
          <a:avLst/>
        </a:prstGeom>
        <a:gradFill rotWithShape="0">
          <a:gsLst>
            <a:gs pos="0">
              <a:schemeClr val="dk2">
                <a:hueOff val="0"/>
                <a:satOff val="0"/>
                <a:lumOff val="0"/>
                <a:alphaOff val="0"/>
                <a:lumMod val="95000"/>
              </a:schemeClr>
            </a:gs>
            <a:gs pos="100000">
              <a:schemeClr val="dk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3200400" rtl="1">
            <a:lnSpc>
              <a:spcPct val="90000"/>
            </a:lnSpc>
            <a:spcBef>
              <a:spcPct val="0"/>
            </a:spcBef>
            <a:spcAft>
              <a:spcPct val="35000"/>
            </a:spcAft>
          </a:pPr>
          <a:endParaRPr lang="fr-FR" sz="7200" b="0" kern="1200" dirty="0">
            <a:latin typeface="Arabic Typesetting" pitchFamily="66" charset="-78"/>
            <a:cs typeface="Arabic Typesetting" pitchFamily="66" charset="-78"/>
          </a:endParaRPr>
        </a:p>
      </dsp:txBody>
      <dsp:txXfrm>
        <a:off x="3494449" y="2353504"/>
        <a:ext cx="5517222" cy="810222"/>
      </dsp:txXfrm>
    </dsp:sp>
    <dsp:sp modelId="{F1D15148-D86C-4125-A8DC-525D6028A672}">
      <dsp:nvSpPr>
        <dsp:cNvPr id="0" name=""/>
        <dsp:cNvSpPr/>
      </dsp:nvSpPr>
      <dsp:spPr>
        <a:xfrm>
          <a:off x="2185592" y="754"/>
          <a:ext cx="3015261" cy="919287"/>
        </a:xfrm>
        <a:prstGeom prst="rect">
          <a:avLst/>
        </a:prstGeom>
        <a:gradFill rotWithShape="0">
          <a:gsLst>
            <a:gs pos="0">
              <a:schemeClr val="dk2">
                <a:hueOff val="0"/>
                <a:satOff val="0"/>
                <a:lumOff val="0"/>
                <a:alphaOff val="0"/>
                <a:lumMod val="95000"/>
              </a:schemeClr>
            </a:gs>
            <a:gs pos="100000">
              <a:schemeClr val="dk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MA" sz="3600" b="0" kern="1200" dirty="0" smtClean="0">
              <a:latin typeface="Arabic Typesetting" pitchFamily="66" charset="-78"/>
              <a:cs typeface="Arabic Typesetting" pitchFamily="66" charset="-78"/>
            </a:rPr>
            <a:t>لجنة المشاريع والبرامج</a:t>
          </a:r>
          <a:endParaRPr lang="fr-FR" sz="3600" b="0" kern="1200" dirty="0">
            <a:latin typeface="Arabic Typesetting" pitchFamily="66" charset="-78"/>
            <a:cs typeface="Arabic Typesetting" pitchFamily="66" charset="-78"/>
          </a:endParaRPr>
        </a:p>
      </dsp:txBody>
      <dsp:txXfrm>
        <a:off x="2185592" y="754"/>
        <a:ext cx="3015261" cy="919287"/>
      </dsp:txXfrm>
    </dsp:sp>
    <dsp:sp modelId="{C5769D36-F7D5-4A72-B0FA-81FC15B39FB0}">
      <dsp:nvSpPr>
        <dsp:cNvPr id="0" name=""/>
        <dsp:cNvSpPr/>
      </dsp:nvSpPr>
      <dsp:spPr>
        <a:xfrm>
          <a:off x="2185592" y="1149863"/>
          <a:ext cx="3015261" cy="919287"/>
        </a:xfrm>
        <a:prstGeom prst="rect">
          <a:avLst/>
        </a:prstGeom>
        <a:gradFill rotWithShape="0">
          <a:gsLst>
            <a:gs pos="0">
              <a:schemeClr val="dk2">
                <a:hueOff val="0"/>
                <a:satOff val="0"/>
                <a:lumOff val="0"/>
                <a:alphaOff val="0"/>
                <a:lumMod val="95000"/>
              </a:schemeClr>
            </a:gs>
            <a:gs pos="100000">
              <a:schemeClr val="dk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MA" sz="3600" b="0" kern="1200" dirty="0" smtClean="0">
              <a:latin typeface="Arabic Typesetting" pitchFamily="66" charset="-78"/>
              <a:cs typeface="Arabic Typesetting" pitchFamily="66" charset="-78"/>
            </a:rPr>
            <a:t>لجنة التتبع والمراقبة</a:t>
          </a:r>
          <a:endParaRPr lang="fr-FR" sz="3600" b="0" kern="1200" dirty="0">
            <a:latin typeface="Arabic Typesetting" pitchFamily="66" charset="-78"/>
            <a:cs typeface="Arabic Typesetting" pitchFamily="66" charset="-78"/>
          </a:endParaRPr>
        </a:p>
      </dsp:txBody>
      <dsp:txXfrm>
        <a:off x="2185592" y="1149863"/>
        <a:ext cx="3015261" cy="919287"/>
      </dsp:txXfrm>
    </dsp:sp>
    <dsp:sp modelId="{B73AF45A-18B3-430F-8685-B719B5AC5F8C}">
      <dsp:nvSpPr>
        <dsp:cNvPr id="0" name=""/>
        <dsp:cNvSpPr/>
      </dsp:nvSpPr>
      <dsp:spPr>
        <a:xfrm>
          <a:off x="2185592" y="2298971"/>
          <a:ext cx="3015261" cy="919287"/>
        </a:xfrm>
        <a:prstGeom prst="rect">
          <a:avLst/>
        </a:prstGeom>
        <a:gradFill rotWithShape="0">
          <a:gsLst>
            <a:gs pos="0">
              <a:schemeClr val="dk2">
                <a:hueOff val="0"/>
                <a:satOff val="0"/>
                <a:lumOff val="0"/>
                <a:alphaOff val="0"/>
                <a:lumMod val="95000"/>
              </a:schemeClr>
            </a:gs>
            <a:gs pos="100000">
              <a:schemeClr val="dk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MA" sz="3600" b="0" kern="1200" dirty="0" smtClean="0">
              <a:latin typeface="Arabic Typesetting" pitchFamily="66" charset="-78"/>
              <a:cs typeface="Arabic Typesetting" pitchFamily="66" charset="-78"/>
            </a:rPr>
            <a:t>اللجنة المالية</a:t>
          </a:r>
          <a:endParaRPr lang="fr-FR" sz="3600" b="0" kern="1200" dirty="0">
            <a:latin typeface="Arabic Typesetting" pitchFamily="66" charset="-78"/>
            <a:cs typeface="Arabic Typesetting" pitchFamily="66" charset="-78"/>
          </a:endParaRPr>
        </a:p>
      </dsp:txBody>
      <dsp:txXfrm>
        <a:off x="2185592" y="2298971"/>
        <a:ext cx="3015261" cy="919287"/>
      </dsp:txXfrm>
    </dsp:sp>
    <dsp:sp modelId="{E00A10FA-5660-4C44-AE69-C5DAEF289E73}">
      <dsp:nvSpPr>
        <dsp:cNvPr id="0" name=""/>
        <dsp:cNvSpPr/>
      </dsp:nvSpPr>
      <dsp:spPr>
        <a:xfrm>
          <a:off x="2185592" y="3448080"/>
          <a:ext cx="3015261" cy="919287"/>
        </a:xfrm>
        <a:prstGeom prst="rect">
          <a:avLst/>
        </a:prstGeom>
        <a:gradFill rotWithShape="0">
          <a:gsLst>
            <a:gs pos="0">
              <a:schemeClr val="dk2">
                <a:hueOff val="0"/>
                <a:satOff val="0"/>
                <a:lumOff val="0"/>
                <a:alphaOff val="0"/>
                <a:lumMod val="95000"/>
              </a:schemeClr>
            </a:gs>
            <a:gs pos="100000">
              <a:schemeClr val="dk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MA" sz="3600" b="0" kern="1200" dirty="0" smtClean="0">
              <a:latin typeface="Arabic Typesetting" pitchFamily="66" charset="-78"/>
              <a:cs typeface="Arabic Typesetting" pitchFamily="66" charset="-78"/>
            </a:rPr>
            <a:t>لجنة الإعلام والتواصل</a:t>
          </a:r>
          <a:endParaRPr lang="fr-FR" sz="3600" b="0" kern="1200" dirty="0">
            <a:latin typeface="Arabic Typesetting" pitchFamily="66" charset="-78"/>
            <a:cs typeface="Arabic Typesetting" pitchFamily="66" charset="-78"/>
          </a:endParaRPr>
        </a:p>
      </dsp:txBody>
      <dsp:txXfrm>
        <a:off x="2185592" y="3448080"/>
        <a:ext cx="3015261" cy="919287"/>
      </dsp:txXfrm>
    </dsp:sp>
    <dsp:sp modelId="{7D212A13-5156-4825-B1D2-48198D0D3615}">
      <dsp:nvSpPr>
        <dsp:cNvPr id="0" name=""/>
        <dsp:cNvSpPr/>
      </dsp:nvSpPr>
      <dsp:spPr>
        <a:xfrm>
          <a:off x="2185592" y="4597189"/>
          <a:ext cx="3015261" cy="919287"/>
        </a:xfrm>
        <a:prstGeom prst="rect">
          <a:avLst/>
        </a:prstGeom>
        <a:gradFill rotWithShape="0">
          <a:gsLst>
            <a:gs pos="0">
              <a:schemeClr val="dk2">
                <a:hueOff val="0"/>
                <a:satOff val="0"/>
                <a:lumOff val="0"/>
                <a:alphaOff val="0"/>
                <a:lumMod val="95000"/>
              </a:schemeClr>
            </a:gs>
            <a:gs pos="100000">
              <a:schemeClr val="dk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MA" sz="3600" b="0" kern="1200" dirty="0" smtClean="0">
              <a:latin typeface="Arabic Typesetting" pitchFamily="66" charset="-78"/>
              <a:cs typeface="Arabic Typesetting" pitchFamily="66" charset="-78"/>
            </a:rPr>
            <a:t>لجنة المسك والتوثيق</a:t>
          </a:r>
          <a:endParaRPr lang="fr-FR" sz="3600" b="0" kern="1200" dirty="0">
            <a:latin typeface="Arabic Typesetting" pitchFamily="66" charset="-78"/>
            <a:cs typeface="Arabic Typesetting" pitchFamily="66" charset="-78"/>
          </a:endParaRPr>
        </a:p>
      </dsp:txBody>
      <dsp:txXfrm>
        <a:off x="2185592" y="4597189"/>
        <a:ext cx="3015261" cy="9192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D68F32-1E54-447B-8768-68646262E5AC}">
      <dsp:nvSpPr>
        <dsp:cNvPr id="0" name=""/>
        <dsp:cNvSpPr/>
      </dsp:nvSpPr>
      <dsp:spPr>
        <a:xfrm>
          <a:off x="2662154" y="2722612"/>
          <a:ext cx="377225" cy="2433105"/>
        </a:xfrm>
        <a:custGeom>
          <a:avLst/>
          <a:gdLst/>
          <a:ahLst/>
          <a:cxnLst/>
          <a:rect l="0" t="0" r="0" b="0"/>
          <a:pathLst>
            <a:path>
              <a:moveTo>
                <a:pt x="377225" y="0"/>
              </a:moveTo>
              <a:lnTo>
                <a:pt x="188612" y="0"/>
              </a:lnTo>
              <a:lnTo>
                <a:pt x="188612" y="2433105"/>
              </a:lnTo>
              <a:lnTo>
                <a:pt x="0" y="2433105"/>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D79AF0-64E6-4A54-B029-46D779DED40B}">
      <dsp:nvSpPr>
        <dsp:cNvPr id="0" name=""/>
        <dsp:cNvSpPr/>
      </dsp:nvSpPr>
      <dsp:spPr>
        <a:xfrm>
          <a:off x="2662154" y="2722612"/>
          <a:ext cx="377225" cy="1622070"/>
        </a:xfrm>
        <a:custGeom>
          <a:avLst/>
          <a:gdLst/>
          <a:ahLst/>
          <a:cxnLst/>
          <a:rect l="0" t="0" r="0" b="0"/>
          <a:pathLst>
            <a:path>
              <a:moveTo>
                <a:pt x="377225" y="0"/>
              </a:moveTo>
              <a:lnTo>
                <a:pt x="188612" y="0"/>
              </a:lnTo>
              <a:lnTo>
                <a:pt x="188612" y="1622070"/>
              </a:lnTo>
              <a:lnTo>
                <a:pt x="0" y="162207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A1D2A-2DC6-475C-8FE1-979729976675}">
      <dsp:nvSpPr>
        <dsp:cNvPr id="0" name=""/>
        <dsp:cNvSpPr/>
      </dsp:nvSpPr>
      <dsp:spPr>
        <a:xfrm>
          <a:off x="2662154" y="2722612"/>
          <a:ext cx="377225" cy="811035"/>
        </a:xfrm>
        <a:custGeom>
          <a:avLst/>
          <a:gdLst/>
          <a:ahLst/>
          <a:cxnLst/>
          <a:rect l="0" t="0" r="0" b="0"/>
          <a:pathLst>
            <a:path>
              <a:moveTo>
                <a:pt x="377225" y="0"/>
              </a:moveTo>
              <a:lnTo>
                <a:pt x="188612" y="0"/>
              </a:lnTo>
              <a:lnTo>
                <a:pt x="188612" y="811035"/>
              </a:lnTo>
              <a:lnTo>
                <a:pt x="0" y="811035"/>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4C528B-E84C-4497-BE88-E3006C7DA9E0}">
      <dsp:nvSpPr>
        <dsp:cNvPr id="0" name=""/>
        <dsp:cNvSpPr/>
      </dsp:nvSpPr>
      <dsp:spPr>
        <a:xfrm>
          <a:off x="2662154" y="2676892"/>
          <a:ext cx="377225" cy="91440"/>
        </a:xfrm>
        <a:custGeom>
          <a:avLst/>
          <a:gdLst/>
          <a:ahLst/>
          <a:cxnLst/>
          <a:rect l="0" t="0" r="0" b="0"/>
          <a:pathLst>
            <a:path>
              <a:moveTo>
                <a:pt x="377225" y="45720"/>
              </a:moveTo>
              <a:lnTo>
                <a:pt x="0" y="4572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CBE46F-DB43-4B24-ACC1-7DA7DCFE6932}">
      <dsp:nvSpPr>
        <dsp:cNvPr id="0" name=""/>
        <dsp:cNvSpPr/>
      </dsp:nvSpPr>
      <dsp:spPr>
        <a:xfrm>
          <a:off x="2662154" y="1911576"/>
          <a:ext cx="377225" cy="811035"/>
        </a:xfrm>
        <a:custGeom>
          <a:avLst/>
          <a:gdLst/>
          <a:ahLst/>
          <a:cxnLst/>
          <a:rect l="0" t="0" r="0" b="0"/>
          <a:pathLst>
            <a:path>
              <a:moveTo>
                <a:pt x="377225" y="811035"/>
              </a:moveTo>
              <a:lnTo>
                <a:pt x="188612" y="811035"/>
              </a:lnTo>
              <a:lnTo>
                <a:pt x="188612" y="0"/>
              </a:lnTo>
              <a:lnTo>
                <a:pt x="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1BAFAB-C248-4D5F-99BF-F149790B9EE0}">
      <dsp:nvSpPr>
        <dsp:cNvPr id="0" name=""/>
        <dsp:cNvSpPr/>
      </dsp:nvSpPr>
      <dsp:spPr>
        <a:xfrm>
          <a:off x="2662154" y="1100541"/>
          <a:ext cx="377225" cy="1622070"/>
        </a:xfrm>
        <a:custGeom>
          <a:avLst/>
          <a:gdLst/>
          <a:ahLst/>
          <a:cxnLst/>
          <a:rect l="0" t="0" r="0" b="0"/>
          <a:pathLst>
            <a:path>
              <a:moveTo>
                <a:pt x="377225" y="1622070"/>
              </a:moveTo>
              <a:lnTo>
                <a:pt x="188612" y="1622070"/>
              </a:lnTo>
              <a:lnTo>
                <a:pt x="188612" y="0"/>
              </a:lnTo>
              <a:lnTo>
                <a:pt x="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D641C5-C482-4D37-B234-83661B5C481A}">
      <dsp:nvSpPr>
        <dsp:cNvPr id="0" name=""/>
        <dsp:cNvSpPr/>
      </dsp:nvSpPr>
      <dsp:spPr>
        <a:xfrm>
          <a:off x="2662154" y="289506"/>
          <a:ext cx="377225" cy="2433105"/>
        </a:xfrm>
        <a:custGeom>
          <a:avLst/>
          <a:gdLst/>
          <a:ahLst/>
          <a:cxnLst/>
          <a:rect l="0" t="0" r="0" b="0"/>
          <a:pathLst>
            <a:path>
              <a:moveTo>
                <a:pt x="377225" y="2433105"/>
              </a:moveTo>
              <a:lnTo>
                <a:pt x="188612" y="2433105"/>
              </a:lnTo>
              <a:lnTo>
                <a:pt x="188612" y="0"/>
              </a:lnTo>
              <a:lnTo>
                <a:pt x="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AB8394-D569-4FF7-8F8B-C7DBAF4DDB40}">
      <dsp:nvSpPr>
        <dsp:cNvPr id="0" name=""/>
        <dsp:cNvSpPr/>
      </dsp:nvSpPr>
      <dsp:spPr>
        <a:xfrm>
          <a:off x="3039380" y="1623942"/>
          <a:ext cx="1886127" cy="575269"/>
        </a:xfrm>
        <a:prstGeom prst="rect">
          <a:avLst/>
        </a:prstGeom>
        <a:gradFill rotWithShape="1">
          <a:gsLst>
            <a:gs pos="0">
              <a:schemeClr val="dk1">
                <a:lumMod val="95000"/>
              </a:schemeClr>
            </a:gs>
            <a:gs pos="100000">
              <a:schemeClr val="dk1">
                <a:shade val="82000"/>
                <a:satMod val="125000"/>
                <a:lumMod val="74000"/>
              </a:schemeClr>
            </a:gs>
          </a:gsLst>
          <a:lin ang="5400000" scaled="0"/>
        </a:gradFill>
        <a:ln w="9525" cap="flat" cmpd="sng" algn="ctr">
          <a:solidFill>
            <a:schemeClr val="dk1"/>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dk1"/>
        </a:lnRef>
        <a:fillRef idx="3">
          <a:schemeClr val="dk1"/>
        </a:fillRef>
        <a:effectRef idx="2">
          <a:schemeClr val="dk1"/>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المشرف</a:t>
          </a:r>
          <a:endParaRPr lang="fr-FR" sz="3200" kern="1200" dirty="0">
            <a:latin typeface="Arabic Typesetting" pitchFamily="66" charset="-78"/>
            <a:cs typeface="Arabic Typesetting" pitchFamily="66" charset="-78"/>
          </a:endParaRPr>
        </a:p>
      </dsp:txBody>
      <dsp:txXfrm>
        <a:off x="3039380" y="1623942"/>
        <a:ext cx="1886127" cy="575269"/>
      </dsp:txXfrm>
    </dsp:sp>
    <dsp:sp modelId="{D8966E8C-B9AF-4A51-AEF2-FA65C8BC398B}">
      <dsp:nvSpPr>
        <dsp:cNvPr id="0" name=""/>
        <dsp:cNvSpPr/>
      </dsp:nvSpPr>
      <dsp:spPr>
        <a:xfrm>
          <a:off x="3039380" y="2434977"/>
          <a:ext cx="1886127" cy="575269"/>
        </a:xfrm>
        <a:prstGeom prst="rect">
          <a:avLst/>
        </a:prstGeom>
        <a:gradFill rotWithShape="1">
          <a:gsLst>
            <a:gs pos="0">
              <a:schemeClr val="accent6">
                <a:lumMod val="95000"/>
              </a:schemeClr>
            </a:gs>
            <a:gs pos="100000">
              <a:schemeClr val="accent6">
                <a:shade val="82000"/>
                <a:satMod val="125000"/>
                <a:lumMod val="74000"/>
              </a:schemeClr>
            </a:gs>
          </a:gsLst>
          <a:lin ang="5400000" scaled="0"/>
        </a:gradFill>
        <a:ln w="9525" cap="flat" cmpd="sng" algn="ctr">
          <a:solidFill>
            <a:schemeClr val="accent6"/>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6"/>
        </a:lnRef>
        <a:fillRef idx="3">
          <a:schemeClr val="accent6"/>
        </a:fillRef>
        <a:effectRef idx="2">
          <a:schemeClr val="accent6"/>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المكتب المسير</a:t>
          </a:r>
          <a:endParaRPr lang="fr-FR" sz="3200" kern="1200" dirty="0">
            <a:latin typeface="Arabic Typesetting" pitchFamily="66" charset="-78"/>
            <a:cs typeface="Arabic Typesetting" pitchFamily="66" charset="-78"/>
          </a:endParaRPr>
        </a:p>
      </dsp:txBody>
      <dsp:txXfrm>
        <a:off x="3039380" y="2434977"/>
        <a:ext cx="1886127" cy="575269"/>
      </dsp:txXfrm>
    </dsp:sp>
    <dsp:sp modelId="{78057142-D85E-40EB-A79B-A03BCED95A90}">
      <dsp:nvSpPr>
        <dsp:cNvPr id="0" name=""/>
        <dsp:cNvSpPr/>
      </dsp:nvSpPr>
      <dsp:spPr>
        <a:xfrm>
          <a:off x="776026" y="1872"/>
          <a:ext cx="1886127" cy="575269"/>
        </a:xfrm>
        <a:prstGeom prst="rect">
          <a:avLst/>
        </a:prstGeom>
        <a:gradFill rotWithShape="1">
          <a:gsLst>
            <a:gs pos="0">
              <a:schemeClr val="accent2">
                <a:lumMod val="95000"/>
              </a:schemeClr>
            </a:gs>
            <a:gs pos="100000">
              <a:schemeClr val="accent2">
                <a:shade val="82000"/>
                <a:satMod val="125000"/>
                <a:lumMod val="74000"/>
              </a:schemeClr>
            </a:gs>
          </a:gsLst>
          <a:lin ang="5400000" scaled="0"/>
        </a:gradFill>
        <a:ln w="9525" cap="flat" cmpd="sng" algn="ctr">
          <a:solidFill>
            <a:schemeClr val="accent2"/>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2"/>
        </a:lnRef>
        <a:fillRef idx="3">
          <a:schemeClr val="accent2"/>
        </a:fillRef>
        <a:effectRef idx="2">
          <a:schemeClr val="accent2"/>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الرئيس</a:t>
          </a:r>
          <a:endParaRPr lang="fr-FR" sz="3200" kern="1200" dirty="0">
            <a:latin typeface="Arabic Typesetting" pitchFamily="66" charset="-78"/>
            <a:cs typeface="Arabic Typesetting" pitchFamily="66" charset="-78"/>
          </a:endParaRPr>
        </a:p>
      </dsp:txBody>
      <dsp:txXfrm>
        <a:off x="776026" y="1872"/>
        <a:ext cx="1886127" cy="575269"/>
      </dsp:txXfrm>
    </dsp:sp>
    <dsp:sp modelId="{E85B6190-32A9-487A-9744-61FB75BAC302}">
      <dsp:nvSpPr>
        <dsp:cNvPr id="0" name=""/>
        <dsp:cNvSpPr/>
      </dsp:nvSpPr>
      <dsp:spPr>
        <a:xfrm>
          <a:off x="776026" y="812907"/>
          <a:ext cx="1886127" cy="575269"/>
        </a:xfrm>
        <a:prstGeom prst="rect">
          <a:avLst/>
        </a:prstGeom>
        <a:gradFill rotWithShape="1">
          <a:gsLst>
            <a:gs pos="0">
              <a:schemeClr val="accent2">
                <a:lumMod val="95000"/>
              </a:schemeClr>
            </a:gs>
            <a:gs pos="100000">
              <a:schemeClr val="accent2">
                <a:shade val="82000"/>
                <a:satMod val="125000"/>
                <a:lumMod val="74000"/>
              </a:schemeClr>
            </a:gs>
          </a:gsLst>
          <a:lin ang="5400000" scaled="0"/>
        </a:gradFill>
        <a:ln w="9525" cap="flat" cmpd="sng" algn="ctr">
          <a:solidFill>
            <a:schemeClr val="accent2"/>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2"/>
        </a:lnRef>
        <a:fillRef idx="3">
          <a:schemeClr val="accent2"/>
        </a:fillRef>
        <a:effectRef idx="2">
          <a:schemeClr val="accent2"/>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نائب الرئيس </a:t>
          </a:r>
          <a:endParaRPr lang="fr-FR" sz="3200" kern="1200" dirty="0">
            <a:latin typeface="Arabic Typesetting" pitchFamily="66" charset="-78"/>
            <a:cs typeface="Arabic Typesetting" pitchFamily="66" charset="-78"/>
          </a:endParaRPr>
        </a:p>
      </dsp:txBody>
      <dsp:txXfrm>
        <a:off x="776026" y="812907"/>
        <a:ext cx="1886127" cy="575269"/>
      </dsp:txXfrm>
    </dsp:sp>
    <dsp:sp modelId="{2CB3ECE3-CBF3-4D63-8107-8DAB165D7F52}">
      <dsp:nvSpPr>
        <dsp:cNvPr id="0" name=""/>
        <dsp:cNvSpPr/>
      </dsp:nvSpPr>
      <dsp:spPr>
        <a:xfrm>
          <a:off x="776026" y="1623942"/>
          <a:ext cx="1886127" cy="575269"/>
        </a:xfrm>
        <a:prstGeom prst="rect">
          <a:avLst/>
        </a:prstGeom>
        <a:gradFill rotWithShape="1">
          <a:gsLst>
            <a:gs pos="0">
              <a:schemeClr val="accent4">
                <a:lumMod val="95000"/>
              </a:schemeClr>
            </a:gs>
            <a:gs pos="100000">
              <a:schemeClr val="accent4">
                <a:shade val="82000"/>
                <a:satMod val="125000"/>
                <a:lumMod val="74000"/>
              </a:schemeClr>
            </a:gs>
          </a:gsLst>
          <a:lin ang="5400000" scaled="0"/>
        </a:gradFill>
        <a:ln w="9525" cap="flat" cmpd="sng" algn="ctr">
          <a:solidFill>
            <a:schemeClr val="accent4"/>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4"/>
        </a:lnRef>
        <a:fillRef idx="3">
          <a:schemeClr val="accent4"/>
        </a:fillRef>
        <a:effectRef idx="2">
          <a:schemeClr val="accent4"/>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أمين المال</a:t>
          </a:r>
          <a:endParaRPr lang="fr-FR" sz="3200" kern="1200" dirty="0">
            <a:latin typeface="Arabic Typesetting" pitchFamily="66" charset="-78"/>
            <a:cs typeface="Arabic Typesetting" pitchFamily="66" charset="-78"/>
          </a:endParaRPr>
        </a:p>
      </dsp:txBody>
      <dsp:txXfrm>
        <a:off x="776026" y="1623942"/>
        <a:ext cx="1886127" cy="575269"/>
      </dsp:txXfrm>
    </dsp:sp>
    <dsp:sp modelId="{EA3B26FF-50BB-4D47-95D7-4AD0DBA7D512}">
      <dsp:nvSpPr>
        <dsp:cNvPr id="0" name=""/>
        <dsp:cNvSpPr/>
      </dsp:nvSpPr>
      <dsp:spPr>
        <a:xfrm>
          <a:off x="776026" y="2434977"/>
          <a:ext cx="1886127" cy="575269"/>
        </a:xfrm>
        <a:prstGeom prst="rect">
          <a:avLst/>
        </a:prstGeom>
        <a:gradFill rotWithShape="1">
          <a:gsLst>
            <a:gs pos="0">
              <a:schemeClr val="accent4">
                <a:lumMod val="95000"/>
              </a:schemeClr>
            </a:gs>
            <a:gs pos="100000">
              <a:schemeClr val="accent4">
                <a:shade val="82000"/>
                <a:satMod val="125000"/>
                <a:lumMod val="74000"/>
              </a:schemeClr>
            </a:gs>
          </a:gsLst>
          <a:lin ang="5400000" scaled="0"/>
        </a:gradFill>
        <a:ln w="9525" cap="flat" cmpd="sng" algn="ctr">
          <a:solidFill>
            <a:schemeClr val="accent4"/>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4"/>
        </a:lnRef>
        <a:fillRef idx="3">
          <a:schemeClr val="accent4"/>
        </a:fillRef>
        <a:effectRef idx="2">
          <a:schemeClr val="accent4"/>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نائب أمين المال</a:t>
          </a:r>
          <a:endParaRPr lang="fr-FR" sz="3200" kern="1200" dirty="0">
            <a:latin typeface="Arabic Typesetting" pitchFamily="66" charset="-78"/>
            <a:cs typeface="Arabic Typesetting" pitchFamily="66" charset="-78"/>
          </a:endParaRPr>
        </a:p>
      </dsp:txBody>
      <dsp:txXfrm>
        <a:off x="776026" y="2434977"/>
        <a:ext cx="1886127" cy="575269"/>
      </dsp:txXfrm>
    </dsp:sp>
    <dsp:sp modelId="{9388D957-B08F-4A1F-AADE-3D9A5662F93D}">
      <dsp:nvSpPr>
        <dsp:cNvPr id="0" name=""/>
        <dsp:cNvSpPr/>
      </dsp:nvSpPr>
      <dsp:spPr>
        <a:xfrm>
          <a:off x="776026" y="3246012"/>
          <a:ext cx="1886127" cy="575269"/>
        </a:xfrm>
        <a:prstGeom prst="rect">
          <a:avLst/>
        </a:prstGeom>
        <a:gradFill rotWithShape="1">
          <a:gsLst>
            <a:gs pos="0">
              <a:schemeClr val="accent3">
                <a:lumMod val="95000"/>
              </a:schemeClr>
            </a:gs>
            <a:gs pos="100000">
              <a:schemeClr val="accent3">
                <a:shade val="82000"/>
                <a:satMod val="125000"/>
                <a:lumMod val="74000"/>
              </a:schemeClr>
            </a:gs>
          </a:gsLst>
          <a:lin ang="5400000" scaled="0"/>
        </a:gradFill>
        <a:ln w="9525" cap="flat" cmpd="sng" algn="ctr">
          <a:solidFill>
            <a:schemeClr val="accent3"/>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3"/>
        </a:lnRef>
        <a:fillRef idx="3">
          <a:schemeClr val="accent3"/>
        </a:fillRef>
        <a:effectRef idx="2">
          <a:schemeClr val="accent3"/>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الكاتب العام</a:t>
          </a:r>
          <a:endParaRPr lang="fr-FR" sz="3200" kern="1200" dirty="0">
            <a:latin typeface="Arabic Typesetting" pitchFamily="66" charset="-78"/>
            <a:cs typeface="Arabic Typesetting" pitchFamily="66" charset="-78"/>
          </a:endParaRPr>
        </a:p>
      </dsp:txBody>
      <dsp:txXfrm>
        <a:off x="776026" y="3246012"/>
        <a:ext cx="1886127" cy="575269"/>
      </dsp:txXfrm>
    </dsp:sp>
    <dsp:sp modelId="{5C58CE3B-61BB-482B-94D1-ECFD9B458B21}">
      <dsp:nvSpPr>
        <dsp:cNvPr id="0" name=""/>
        <dsp:cNvSpPr/>
      </dsp:nvSpPr>
      <dsp:spPr>
        <a:xfrm>
          <a:off x="776026" y="4057047"/>
          <a:ext cx="1886127" cy="575269"/>
        </a:xfrm>
        <a:prstGeom prst="rect">
          <a:avLst/>
        </a:prstGeom>
        <a:gradFill rotWithShape="1">
          <a:gsLst>
            <a:gs pos="0">
              <a:schemeClr val="accent3">
                <a:lumMod val="95000"/>
              </a:schemeClr>
            </a:gs>
            <a:gs pos="100000">
              <a:schemeClr val="accent3">
                <a:shade val="82000"/>
                <a:satMod val="125000"/>
                <a:lumMod val="74000"/>
              </a:schemeClr>
            </a:gs>
          </a:gsLst>
          <a:lin ang="5400000" scaled="0"/>
        </a:gradFill>
        <a:ln w="9525" cap="flat" cmpd="sng" algn="ctr">
          <a:solidFill>
            <a:schemeClr val="accent3"/>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3"/>
        </a:lnRef>
        <a:fillRef idx="3">
          <a:schemeClr val="accent3"/>
        </a:fillRef>
        <a:effectRef idx="2">
          <a:schemeClr val="accent3"/>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نائب الكاتب العام </a:t>
          </a:r>
          <a:endParaRPr lang="fr-FR" sz="3200" kern="1200" dirty="0">
            <a:latin typeface="Arabic Typesetting" pitchFamily="66" charset="-78"/>
            <a:cs typeface="Arabic Typesetting" pitchFamily="66" charset="-78"/>
          </a:endParaRPr>
        </a:p>
      </dsp:txBody>
      <dsp:txXfrm>
        <a:off x="776026" y="4057047"/>
        <a:ext cx="1886127" cy="575269"/>
      </dsp:txXfrm>
    </dsp:sp>
    <dsp:sp modelId="{4726C029-D216-4A29-AD93-0E71549D9426}">
      <dsp:nvSpPr>
        <dsp:cNvPr id="0" name=""/>
        <dsp:cNvSpPr/>
      </dsp:nvSpPr>
      <dsp:spPr>
        <a:xfrm>
          <a:off x="776026" y="4868082"/>
          <a:ext cx="1886127" cy="575269"/>
        </a:xfrm>
        <a:prstGeom prst="rect">
          <a:avLst/>
        </a:prstGeom>
        <a:gradFill rotWithShape="1">
          <a:gsLst>
            <a:gs pos="0">
              <a:schemeClr val="accent5">
                <a:lumMod val="95000"/>
              </a:schemeClr>
            </a:gs>
            <a:gs pos="100000">
              <a:schemeClr val="accent5">
                <a:shade val="82000"/>
                <a:satMod val="125000"/>
                <a:lumMod val="74000"/>
              </a:schemeClr>
            </a:gs>
          </a:gsLst>
          <a:lin ang="5400000" scaled="0"/>
        </a:gradFill>
        <a:ln w="9525" cap="flat" cmpd="sng" algn="ctr">
          <a:solidFill>
            <a:schemeClr val="accent5"/>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hemeClr val="accent5"/>
        </a:lnRef>
        <a:fillRef idx="3">
          <a:schemeClr val="accent5"/>
        </a:fillRef>
        <a:effectRef idx="2">
          <a:schemeClr val="accent5"/>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MA" sz="3200" kern="1200" dirty="0" smtClean="0">
              <a:latin typeface="Arabic Typesetting" pitchFamily="66" charset="-78"/>
              <a:cs typeface="Arabic Typesetting" pitchFamily="66" charset="-78"/>
            </a:rPr>
            <a:t>المستشارون</a:t>
          </a:r>
          <a:endParaRPr lang="fr-FR" sz="3200" kern="1200" dirty="0">
            <a:latin typeface="Arabic Typesetting" pitchFamily="66" charset="-78"/>
            <a:cs typeface="Arabic Typesetting" pitchFamily="66" charset="-78"/>
          </a:endParaRPr>
        </a:p>
      </dsp:txBody>
      <dsp:txXfrm>
        <a:off x="776026" y="4868082"/>
        <a:ext cx="1886127" cy="5752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647237-7236-4F02-822C-1F70DA4BF159}">
      <dsp:nvSpPr>
        <dsp:cNvPr id="0" name=""/>
        <dsp:cNvSpPr/>
      </dsp:nvSpPr>
      <dsp:spPr>
        <a:xfrm>
          <a:off x="527854" y="2660290"/>
          <a:ext cx="3814215" cy="302536"/>
        </a:xfrm>
        <a:custGeom>
          <a:avLst/>
          <a:gdLst/>
          <a:ahLst/>
          <a:cxnLst/>
          <a:rect l="0" t="0" r="0" b="0"/>
          <a:pathLst>
            <a:path>
              <a:moveTo>
                <a:pt x="3814215" y="0"/>
              </a:moveTo>
              <a:lnTo>
                <a:pt x="3814215" y="206169"/>
              </a:lnTo>
              <a:lnTo>
                <a:pt x="0" y="206169"/>
              </a:lnTo>
              <a:lnTo>
                <a:pt x="0"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233255-DAA1-4ACD-88FE-BAE708108307}">
      <dsp:nvSpPr>
        <dsp:cNvPr id="0" name=""/>
        <dsp:cNvSpPr/>
      </dsp:nvSpPr>
      <dsp:spPr>
        <a:xfrm>
          <a:off x="1799259" y="2660290"/>
          <a:ext cx="2542810" cy="302536"/>
        </a:xfrm>
        <a:custGeom>
          <a:avLst/>
          <a:gdLst/>
          <a:ahLst/>
          <a:cxnLst/>
          <a:rect l="0" t="0" r="0" b="0"/>
          <a:pathLst>
            <a:path>
              <a:moveTo>
                <a:pt x="2542810" y="0"/>
              </a:moveTo>
              <a:lnTo>
                <a:pt x="2542810" y="206169"/>
              </a:lnTo>
              <a:lnTo>
                <a:pt x="0" y="206169"/>
              </a:lnTo>
              <a:lnTo>
                <a:pt x="0"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E79ACC-1104-49A2-8FB6-2742E1B84C0F}">
      <dsp:nvSpPr>
        <dsp:cNvPr id="0" name=""/>
        <dsp:cNvSpPr/>
      </dsp:nvSpPr>
      <dsp:spPr>
        <a:xfrm>
          <a:off x="3070664" y="2660290"/>
          <a:ext cx="1271405" cy="302536"/>
        </a:xfrm>
        <a:custGeom>
          <a:avLst/>
          <a:gdLst/>
          <a:ahLst/>
          <a:cxnLst/>
          <a:rect l="0" t="0" r="0" b="0"/>
          <a:pathLst>
            <a:path>
              <a:moveTo>
                <a:pt x="1271405" y="0"/>
              </a:moveTo>
              <a:lnTo>
                <a:pt x="1271405" y="206169"/>
              </a:lnTo>
              <a:lnTo>
                <a:pt x="0" y="206169"/>
              </a:lnTo>
              <a:lnTo>
                <a:pt x="0"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58696F-D163-4A0A-AA4B-D0E5610D3C56}">
      <dsp:nvSpPr>
        <dsp:cNvPr id="0" name=""/>
        <dsp:cNvSpPr/>
      </dsp:nvSpPr>
      <dsp:spPr>
        <a:xfrm>
          <a:off x="4296349" y="2660290"/>
          <a:ext cx="91440" cy="302536"/>
        </a:xfrm>
        <a:custGeom>
          <a:avLst/>
          <a:gdLst/>
          <a:ahLst/>
          <a:cxnLst/>
          <a:rect l="0" t="0" r="0" b="0"/>
          <a:pathLst>
            <a:path>
              <a:moveTo>
                <a:pt x="45720" y="0"/>
              </a:moveTo>
              <a:lnTo>
                <a:pt x="45720"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5B1AC8-6884-4795-99F7-2ABE5EBC8557}">
      <dsp:nvSpPr>
        <dsp:cNvPr id="0" name=""/>
        <dsp:cNvSpPr/>
      </dsp:nvSpPr>
      <dsp:spPr>
        <a:xfrm>
          <a:off x="4342069" y="2660290"/>
          <a:ext cx="1271405" cy="302536"/>
        </a:xfrm>
        <a:custGeom>
          <a:avLst/>
          <a:gdLst/>
          <a:ahLst/>
          <a:cxnLst/>
          <a:rect l="0" t="0" r="0" b="0"/>
          <a:pathLst>
            <a:path>
              <a:moveTo>
                <a:pt x="0" y="0"/>
              </a:moveTo>
              <a:lnTo>
                <a:pt x="0" y="206169"/>
              </a:lnTo>
              <a:lnTo>
                <a:pt x="1271405" y="206169"/>
              </a:lnTo>
              <a:lnTo>
                <a:pt x="1271405"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1AB288-8E9C-48FD-A0E4-67B57715F146}">
      <dsp:nvSpPr>
        <dsp:cNvPr id="0" name=""/>
        <dsp:cNvSpPr/>
      </dsp:nvSpPr>
      <dsp:spPr>
        <a:xfrm>
          <a:off x="4342069" y="2660290"/>
          <a:ext cx="2542810" cy="302536"/>
        </a:xfrm>
        <a:custGeom>
          <a:avLst/>
          <a:gdLst/>
          <a:ahLst/>
          <a:cxnLst/>
          <a:rect l="0" t="0" r="0" b="0"/>
          <a:pathLst>
            <a:path>
              <a:moveTo>
                <a:pt x="0" y="0"/>
              </a:moveTo>
              <a:lnTo>
                <a:pt x="0" y="206169"/>
              </a:lnTo>
              <a:lnTo>
                <a:pt x="2542810" y="206169"/>
              </a:lnTo>
              <a:lnTo>
                <a:pt x="2542810"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CB4D12-6189-47B1-ABCA-8AEB0A2BED25}">
      <dsp:nvSpPr>
        <dsp:cNvPr id="0" name=""/>
        <dsp:cNvSpPr/>
      </dsp:nvSpPr>
      <dsp:spPr>
        <a:xfrm>
          <a:off x="4342069" y="2660290"/>
          <a:ext cx="3814215" cy="302536"/>
        </a:xfrm>
        <a:custGeom>
          <a:avLst/>
          <a:gdLst/>
          <a:ahLst/>
          <a:cxnLst/>
          <a:rect l="0" t="0" r="0" b="0"/>
          <a:pathLst>
            <a:path>
              <a:moveTo>
                <a:pt x="0" y="0"/>
              </a:moveTo>
              <a:lnTo>
                <a:pt x="0" y="206169"/>
              </a:lnTo>
              <a:lnTo>
                <a:pt x="3814215" y="206169"/>
              </a:lnTo>
              <a:lnTo>
                <a:pt x="3814215" y="302536"/>
              </a:lnTo>
            </a:path>
          </a:pathLst>
        </a:custGeom>
        <a:noFill/>
        <a:ln w="1587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56232E-83AA-466A-8BE6-E5EC5E193EF6}">
      <dsp:nvSpPr>
        <dsp:cNvPr id="0" name=""/>
        <dsp:cNvSpPr/>
      </dsp:nvSpPr>
      <dsp:spPr>
        <a:xfrm>
          <a:off x="4296349" y="1697200"/>
          <a:ext cx="91440" cy="302536"/>
        </a:xfrm>
        <a:custGeom>
          <a:avLst/>
          <a:gdLst/>
          <a:ahLst/>
          <a:cxnLst/>
          <a:rect l="0" t="0" r="0" b="0"/>
          <a:pathLst>
            <a:path>
              <a:moveTo>
                <a:pt x="45720" y="0"/>
              </a:moveTo>
              <a:lnTo>
                <a:pt x="45720" y="302536"/>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D1A3CD-28A1-4090-B1AF-0F5C00B3C252}">
      <dsp:nvSpPr>
        <dsp:cNvPr id="0" name=""/>
        <dsp:cNvSpPr/>
      </dsp:nvSpPr>
      <dsp:spPr>
        <a:xfrm>
          <a:off x="3821949" y="1036648"/>
          <a:ext cx="1040240" cy="660552"/>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E5DD2D-AB47-4F75-BD26-A07E6B5D9866}">
      <dsp:nvSpPr>
        <dsp:cNvPr id="0" name=""/>
        <dsp:cNvSpPr/>
      </dsp:nvSpPr>
      <dsp:spPr>
        <a:xfrm>
          <a:off x="3937531" y="1146451"/>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المشرف</a:t>
          </a:r>
          <a:endParaRPr lang="fr-FR" sz="1800" kern="1200" dirty="0">
            <a:latin typeface="Arabic Typesetting" pitchFamily="66" charset="-78"/>
            <a:cs typeface="Arabic Typesetting" pitchFamily="66" charset="-78"/>
          </a:endParaRPr>
        </a:p>
      </dsp:txBody>
      <dsp:txXfrm>
        <a:off x="3956878" y="1165798"/>
        <a:ext cx="1001546" cy="621858"/>
      </dsp:txXfrm>
    </dsp:sp>
    <dsp:sp modelId="{0380645A-9FF2-4542-A0AF-B5E0DE17EB92}">
      <dsp:nvSpPr>
        <dsp:cNvPr id="0" name=""/>
        <dsp:cNvSpPr/>
      </dsp:nvSpPr>
      <dsp:spPr>
        <a:xfrm>
          <a:off x="3821949" y="1999737"/>
          <a:ext cx="1040240" cy="660552"/>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E25214-82D4-4490-9AEB-0E1415E2B4A5}">
      <dsp:nvSpPr>
        <dsp:cNvPr id="0" name=""/>
        <dsp:cNvSpPr/>
      </dsp:nvSpPr>
      <dsp:spPr>
        <a:xfrm>
          <a:off x="3937531" y="210954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المكتب المسير</a:t>
          </a:r>
          <a:endParaRPr lang="fr-FR" sz="1800" kern="1200" dirty="0">
            <a:latin typeface="Arabic Typesetting" pitchFamily="66" charset="-78"/>
            <a:cs typeface="Arabic Typesetting" pitchFamily="66" charset="-78"/>
          </a:endParaRPr>
        </a:p>
      </dsp:txBody>
      <dsp:txXfrm>
        <a:off x="3956878" y="2128887"/>
        <a:ext cx="1001546" cy="621858"/>
      </dsp:txXfrm>
    </dsp:sp>
    <dsp:sp modelId="{8CF5B922-2237-49B0-9D2D-F589210BCE14}">
      <dsp:nvSpPr>
        <dsp:cNvPr id="0" name=""/>
        <dsp:cNvSpPr/>
      </dsp:nvSpPr>
      <dsp:spPr>
        <a:xfrm>
          <a:off x="7636164"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F0EB9E-8C22-4051-9930-06CAE7A93393}">
      <dsp:nvSpPr>
        <dsp:cNvPr id="0" name=""/>
        <dsp:cNvSpPr/>
      </dsp:nvSpPr>
      <dsp:spPr>
        <a:xfrm>
          <a:off x="7751746"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الرئيس</a:t>
          </a:r>
          <a:endParaRPr lang="fr-FR" sz="1800" kern="1200" dirty="0">
            <a:latin typeface="Arabic Typesetting" pitchFamily="66" charset="-78"/>
            <a:cs typeface="Arabic Typesetting" pitchFamily="66" charset="-78"/>
          </a:endParaRPr>
        </a:p>
      </dsp:txBody>
      <dsp:txXfrm>
        <a:off x="7771093" y="3091977"/>
        <a:ext cx="1001546" cy="621858"/>
      </dsp:txXfrm>
    </dsp:sp>
    <dsp:sp modelId="{5168F41C-8CC9-4F87-A1F9-B21B8856C836}">
      <dsp:nvSpPr>
        <dsp:cNvPr id="0" name=""/>
        <dsp:cNvSpPr/>
      </dsp:nvSpPr>
      <dsp:spPr>
        <a:xfrm>
          <a:off x="6364759"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754FC5-D5D1-47DC-91E5-8451CFAA9F99}">
      <dsp:nvSpPr>
        <dsp:cNvPr id="0" name=""/>
        <dsp:cNvSpPr/>
      </dsp:nvSpPr>
      <dsp:spPr>
        <a:xfrm>
          <a:off x="6480341"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smtClean="0">
              <a:latin typeface="Arabic Typesetting" pitchFamily="66" charset="-78"/>
              <a:cs typeface="Arabic Typesetting" pitchFamily="66" charset="-78"/>
            </a:rPr>
            <a:t>نائب الرئيس </a:t>
          </a:r>
          <a:endParaRPr lang="fr-FR" sz="1800" kern="1200" dirty="0">
            <a:latin typeface="Arabic Typesetting" pitchFamily="66" charset="-78"/>
            <a:cs typeface="Arabic Typesetting" pitchFamily="66" charset="-78"/>
          </a:endParaRPr>
        </a:p>
      </dsp:txBody>
      <dsp:txXfrm>
        <a:off x="6499688" y="3091977"/>
        <a:ext cx="1001546" cy="621858"/>
      </dsp:txXfrm>
    </dsp:sp>
    <dsp:sp modelId="{6F2644AB-672D-4C07-8241-93E7116CCA13}">
      <dsp:nvSpPr>
        <dsp:cNvPr id="0" name=""/>
        <dsp:cNvSpPr/>
      </dsp:nvSpPr>
      <dsp:spPr>
        <a:xfrm>
          <a:off x="5093354"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B5D1FC-19ED-495A-820C-71B956214214}">
      <dsp:nvSpPr>
        <dsp:cNvPr id="0" name=""/>
        <dsp:cNvSpPr/>
      </dsp:nvSpPr>
      <dsp:spPr>
        <a:xfrm>
          <a:off x="5208936"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أمين المال</a:t>
          </a:r>
          <a:endParaRPr lang="fr-FR" sz="1800" kern="1200" dirty="0">
            <a:latin typeface="Arabic Typesetting" pitchFamily="66" charset="-78"/>
            <a:cs typeface="Arabic Typesetting" pitchFamily="66" charset="-78"/>
          </a:endParaRPr>
        </a:p>
      </dsp:txBody>
      <dsp:txXfrm>
        <a:off x="5228283" y="3091977"/>
        <a:ext cx="1001546" cy="621858"/>
      </dsp:txXfrm>
    </dsp:sp>
    <dsp:sp modelId="{67C2752E-CAEA-44EB-9450-D73CD37A5267}">
      <dsp:nvSpPr>
        <dsp:cNvPr id="0" name=""/>
        <dsp:cNvSpPr/>
      </dsp:nvSpPr>
      <dsp:spPr>
        <a:xfrm>
          <a:off x="3821949"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87100B-138B-46BE-A6AA-4D7CD529AA0E}">
      <dsp:nvSpPr>
        <dsp:cNvPr id="0" name=""/>
        <dsp:cNvSpPr/>
      </dsp:nvSpPr>
      <dsp:spPr>
        <a:xfrm>
          <a:off x="3937531"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نائب أمين المال</a:t>
          </a:r>
          <a:endParaRPr lang="fr-FR" sz="1800" kern="1200" dirty="0">
            <a:latin typeface="Arabic Typesetting" pitchFamily="66" charset="-78"/>
            <a:cs typeface="Arabic Typesetting" pitchFamily="66" charset="-78"/>
          </a:endParaRPr>
        </a:p>
      </dsp:txBody>
      <dsp:txXfrm>
        <a:off x="3956878" y="3091977"/>
        <a:ext cx="1001546" cy="621858"/>
      </dsp:txXfrm>
    </dsp:sp>
    <dsp:sp modelId="{BC7BC412-C8A8-43E5-892C-FD60EAE1C169}">
      <dsp:nvSpPr>
        <dsp:cNvPr id="0" name=""/>
        <dsp:cNvSpPr/>
      </dsp:nvSpPr>
      <dsp:spPr>
        <a:xfrm>
          <a:off x="2550544"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F489F5-4933-423B-B525-39838D904666}">
      <dsp:nvSpPr>
        <dsp:cNvPr id="0" name=""/>
        <dsp:cNvSpPr/>
      </dsp:nvSpPr>
      <dsp:spPr>
        <a:xfrm>
          <a:off x="2666126"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الكاتب العام</a:t>
          </a:r>
          <a:endParaRPr lang="fr-FR" sz="1800" kern="1200" dirty="0">
            <a:latin typeface="Arabic Typesetting" pitchFamily="66" charset="-78"/>
            <a:cs typeface="Arabic Typesetting" pitchFamily="66" charset="-78"/>
          </a:endParaRPr>
        </a:p>
      </dsp:txBody>
      <dsp:txXfrm>
        <a:off x="2685473" y="3091977"/>
        <a:ext cx="1001546" cy="621858"/>
      </dsp:txXfrm>
    </dsp:sp>
    <dsp:sp modelId="{B397F9A2-FCD2-4FC0-8DF6-D5ECDF692FB5}">
      <dsp:nvSpPr>
        <dsp:cNvPr id="0" name=""/>
        <dsp:cNvSpPr/>
      </dsp:nvSpPr>
      <dsp:spPr>
        <a:xfrm>
          <a:off x="1279139"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D94478-ED7B-49D7-854D-27FDAD23001E}">
      <dsp:nvSpPr>
        <dsp:cNvPr id="0" name=""/>
        <dsp:cNvSpPr/>
      </dsp:nvSpPr>
      <dsp:spPr>
        <a:xfrm>
          <a:off x="1394721"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نائب الكاتب العام </a:t>
          </a:r>
          <a:endParaRPr lang="fr-FR" sz="1800" kern="1200" dirty="0">
            <a:latin typeface="Arabic Typesetting" pitchFamily="66" charset="-78"/>
            <a:cs typeface="Arabic Typesetting" pitchFamily="66" charset="-78"/>
          </a:endParaRPr>
        </a:p>
      </dsp:txBody>
      <dsp:txXfrm>
        <a:off x="1414068" y="3091977"/>
        <a:ext cx="1001546" cy="621858"/>
      </dsp:txXfrm>
    </dsp:sp>
    <dsp:sp modelId="{82C54151-14BE-44B4-9781-4EAC245989DC}">
      <dsp:nvSpPr>
        <dsp:cNvPr id="0" name=""/>
        <dsp:cNvSpPr/>
      </dsp:nvSpPr>
      <dsp:spPr>
        <a:xfrm>
          <a:off x="7734" y="2962826"/>
          <a:ext cx="1040240" cy="660552"/>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19ED82-C268-49CD-9E03-DAE78A697279}">
      <dsp:nvSpPr>
        <dsp:cNvPr id="0" name=""/>
        <dsp:cNvSpPr/>
      </dsp:nvSpPr>
      <dsp:spPr>
        <a:xfrm>
          <a:off x="123316" y="3072630"/>
          <a:ext cx="1040240" cy="660552"/>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kern="1200" dirty="0" smtClean="0">
              <a:latin typeface="Arabic Typesetting" pitchFamily="66" charset="-78"/>
              <a:cs typeface="Arabic Typesetting" pitchFamily="66" charset="-78"/>
            </a:rPr>
            <a:t>المستشارون</a:t>
          </a:r>
          <a:endParaRPr lang="fr-FR" sz="1800" kern="1200" dirty="0">
            <a:latin typeface="Arabic Typesetting" pitchFamily="66" charset="-78"/>
            <a:cs typeface="Arabic Typesetting" pitchFamily="66" charset="-78"/>
          </a:endParaRPr>
        </a:p>
      </dsp:txBody>
      <dsp:txXfrm>
        <a:off x="142663" y="3091977"/>
        <a:ext cx="1001546" cy="6218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869AAD-AF8C-47D0-8375-6214347875A8}">
      <dsp:nvSpPr>
        <dsp:cNvPr id="0" name=""/>
        <dsp:cNvSpPr/>
      </dsp:nvSpPr>
      <dsp:spPr>
        <a:xfrm>
          <a:off x="4318437" y="1005666"/>
          <a:ext cx="3582620" cy="426250"/>
        </a:xfrm>
        <a:custGeom>
          <a:avLst/>
          <a:gdLst/>
          <a:ahLst/>
          <a:cxnLst/>
          <a:rect l="0" t="0" r="0" b="0"/>
          <a:pathLst>
            <a:path>
              <a:moveTo>
                <a:pt x="0" y="0"/>
              </a:moveTo>
              <a:lnTo>
                <a:pt x="0" y="290477"/>
              </a:lnTo>
              <a:lnTo>
                <a:pt x="3582620" y="290477"/>
              </a:lnTo>
              <a:lnTo>
                <a:pt x="3582620" y="426250"/>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686970-61C4-43A3-B656-53324E40E332}">
      <dsp:nvSpPr>
        <dsp:cNvPr id="0" name=""/>
        <dsp:cNvSpPr/>
      </dsp:nvSpPr>
      <dsp:spPr>
        <a:xfrm>
          <a:off x="4318437" y="1005666"/>
          <a:ext cx="1791310" cy="426250"/>
        </a:xfrm>
        <a:custGeom>
          <a:avLst/>
          <a:gdLst/>
          <a:ahLst/>
          <a:cxnLst/>
          <a:rect l="0" t="0" r="0" b="0"/>
          <a:pathLst>
            <a:path>
              <a:moveTo>
                <a:pt x="0" y="0"/>
              </a:moveTo>
              <a:lnTo>
                <a:pt x="0" y="290477"/>
              </a:lnTo>
              <a:lnTo>
                <a:pt x="1791310" y="290477"/>
              </a:lnTo>
              <a:lnTo>
                <a:pt x="1791310" y="426250"/>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F6E209-C60C-46F4-8250-02530C21F5F0}">
      <dsp:nvSpPr>
        <dsp:cNvPr id="0" name=""/>
        <dsp:cNvSpPr/>
      </dsp:nvSpPr>
      <dsp:spPr>
        <a:xfrm>
          <a:off x="4272717" y="1005666"/>
          <a:ext cx="91440" cy="426250"/>
        </a:xfrm>
        <a:custGeom>
          <a:avLst/>
          <a:gdLst/>
          <a:ahLst/>
          <a:cxnLst/>
          <a:rect l="0" t="0" r="0" b="0"/>
          <a:pathLst>
            <a:path>
              <a:moveTo>
                <a:pt x="45720" y="0"/>
              </a:moveTo>
              <a:lnTo>
                <a:pt x="45720" y="426250"/>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DC21C4-0A5B-403B-878A-950FA6BAF363}">
      <dsp:nvSpPr>
        <dsp:cNvPr id="0" name=""/>
        <dsp:cNvSpPr/>
      </dsp:nvSpPr>
      <dsp:spPr>
        <a:xfrm>
          <a:off x="2527126" y="1005666"/>
          <a:ext cx="1791310" cy="426250"/>
        </a:xfrm>
        <a:custGeom>
          <a:avLst/>
          <a:gdLst/>
          <a:ahLst/>
          <a:cxnLst/>
          <a:rect l="0" t="0" r="0" b="0"/>
          <a:pathLst>
            <a:path>
              <a:moveTo>
                <a:pt x="1791310" y="0"/>
              </a:moveTo>
              <a:lnTo>
                <a:pt x="1791310" y="290477"/>
              </a:lnTo>
              <a:lnTo>
                <a:pt x="0" y="290477"/>
              </a:lnTo>
              <a:lnTo>
                <a:pt x="0" y="426250"/>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C6801D-83CF-45A1-90C1-F8BEA6B38353}">
      <dsp:nvSpPr>
        <dsp:cNvPr id="0" name=""/>
        <dsp:cNvSpPr/>
      </dsp:nvSpPr>
      <dsp:spPr>
        <a:xfrm>
          <a:off x="735816" y="1005666"/>
          <a:ext cx="3582620" cy="426250"/>
        </a:xfrm>
        <a:custGeom>
          <a:avLst/>
          <a:gdLst/>
          <a:ahLst/>
          <a:cxnLst/>
          <a:rect l="0" t="0" r="0" b="0"/>
          <a:pathLst>
            <a:path>
              <a:moveTo>
                <a:pt x="3582620" y="0"/>
              </a:moveTo>
              <a:lnTo>
                <a:pt x="3582620" y="290477"/>
              </a:lnTo>
              <a:lnTo>
                <a:pt x="0" y="290477"/>
              </a:lnTo>
              <a:lnTo>
                <a:pt x="0" y="426250"/>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D1A3CD-28A1-4090-B1AF-0F5C00B3C252}">
      <dsp:nvSpPr>
        <dsp:cNvPr id="0" name=""/>
        <dsp:cNvSpPr/>
      </dsp:nvSpPr>
      <dsp:spPr>
        <a:xfrm>
          <a:off x="3585628" y="74999"/>
          <a:ext cx="1465617" cy="930667"/>
        </a:xfrm>
        <a:prstGeom prst="roundRect">
          <a:avLst>
            <a:gd name="adj" fmla="val 10000"/>
          </a:avLst>
        </a:prstGeom>
        <a:no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2E5DD2D-AB47-4F75-BD26-A07E6B5D9866}">
      <dsp:nvSpPr>
        <dsp:cNvPr id="0" name=""/>
        <dsp:cNvSpPr/>
      </dsp:nvSpPr>
      <dsp:spPr>
        <a:xfrm>
          <a:off x="3748474" y="229703"/>
          <a:ext cx="1465617" cy="930667"/>
        </a:xfrm>
        <a:prstGeom prst="roundRect">
          <a:avLst>
            <a:gd name="adj" fmla="val 10000"/>
          </a:avLst>
        </a:prstGeom>
        <a:noFill/>
        <a:ln w="15875"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endParaRPr lang="fr-FR" sz="1800" kern="1200" dirty="0">
            <a:latin typeface="Arabic Typesetting" pitchFamily="66" charset="-78"/>
            <a:cs typeface="Arabic Typesetting" pitchFamily="66" charset="-78"/>
          </a:endParaRPr>
        </a:p>
      </dsp:txBody>
      <dsp:txXfrm>
        <a:off x="3775732" y="256961"/>
        <a:ext cx="1411101" cy="876151"/>
      </dsp:txXfrm>
    </dsp:sp>
    <dsp:sp modelId="{B7964C62-A333-4566-A491-683AABBCF473}">
      <dsp:nvSpPr>
        <dsp:cNvPr id="0" name=""/>
        <dsp:cNvSpPr/>
      </dsp:nvSpPr>
      <dsp:spPr>
        <a:xfrm>
          <a:off x="3007" y="1431917"/>
          <a:ext cx="1465617" cy="93066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EE45A2-B148-40F3-A52A-C5A6E5236F1C}">
      <dsp:nvSpPr>
        <dsp:cNvPr id="0" name=""/>
        <dsp:cNvSpPr/>
      </dsp:nvSpPr>
      <dsp:spPr>
        <a:xfrm>
          <a:off x="165854" y="1586621"/>
          <a:ext cx="1465617" cy="930667"/>
        </a:xfrm>
        <a:prstGeom prst="roundRect">
          <a:avLst>
            <a:gd name="adj" fmla="val 10000"/>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b="1" kern="1200" dirty="0" smtClean="0"/>
            <a:t>لجنة المسك والتوثيق</a:t>
          </a:r>
          <a:endParaRPr lang="fr-FR" sz="1800" kern="1200" dirty="0">
            <a:latin typeface="Arabic Typesetting" pitchFamily="66" charset="-78"/>
            <a:cs typeface="Arabic Typesetting" pitchFamily="66" charset="-78"/>
          </a:endParaRPr>
        </a:p>
      </dsp:txBody>
      <dsp:txXfrm>
        <a:off x="193112" y="1613879"/>
        <a:ext cx="1411101" cy="876151"/>
      </dsp:txXfrm>
    </dsp:sp>
    <dsp:sp modelId="{6E3EE501-E854-4880-9D3A-9CF2F43C5FDA}">
      <dsp:nvSpPr>
        <dsp:cNvPr id="0" name=""/>
        <dsp:cNvSpPr/>
      </dsp:nvSpPr>
      <dsp:spPr>
        <a:xfrm>
          <a:off x="1794318" y="1431917"/>
          <a:ext cx="1465617" cy="93066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CBF40F-9503-4712-8234-08DE96AB6289}">
      <dsp:nvSpPr>
        <dsp:cNvPr id="0" name=""/>
        <dsp:cNvSpPr/>
      </dsp:nvSpPr>
      <dsp:spPr>
        <a:xfrm>
          <a:off x="1957164" y="1586621"/>
          <a:ext cx="1465617" cy="930667"/>
        </a:xfrm>
        <a:prstGeom prst="roundRect">
          <a:avLst>
            <a:gd name="adj" fmla="val 10000"/>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b="1" kern="1200" dirty="0" smtClean="0"/>
            <a:t>اللجنة المالية</a:t>
          </a:r>
          <a:endParaRPr lang="fr-FR" sz="1800" kern="1200" dirty="0">
            <a:latin typeface="Arabic Typesetting" pitchFamily="66" charset="-78"/>
            <a:cs typeface="Arabic Typesetting" pitchFamily="66" charset="-78"/>
          </a:endParaRPr>
        </a:p>
      </dsp:txBody>
      <dsp:txXfrm>
        <a:off x="1984422" y="1613879"/>
        <a:ext cx="1411101" cy="876151"/>
      </dsp:txXfrm>
    </dsp:sp>
    <dsp:sp modelId="{D0396DBC-09AA-49B9-963C-1C05747A6781}">
      <dsp:nvSpPr>
        <dsp:cNvPr id="0" name=""/>
        <dsp:cNvSpPr/>
      </dsp:nvSpPr>
      <dsp:spPr>
        <a:xfrm>
          <a:off x="3585628" y="1431917"/>
          <a:ext cx="1465617" cy="93066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7E0970-59DB-4A26-8326-36457916E802}">
      <dsp:nvSpPr>
        <dsp:cNvPr id="0" name=""/>
        <dsp:cNvSpPr/>
      </dsp:nvSpPr>
      <dsp:spPr>
        <a:xfrm>
          <a:off x="3748474" y="1586621"/>
          <a:ext cx="1465617" cy="930667"/>
        </a:xfrm>
        <a:prstGeom prst="roundRect">
          <a:avLst>
            <a:gd name="adj" fmla="val 10000"/>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b="1" kern="1200" dirty="0" smtClean="0"/>
            <a:t>لجنة التتبع والمراقبة</a:t>
          </a:r>
          <a:endParaRPr lang="fr-FR" sz="1800" kern="1200" dirty="0">
            <a:latin typeface="Arabic Typesetting" pitchFamily="66" charset="-78"/>
            <a:cs typeface="Arabic Typesetting" pitchFamily="66" charset="-78"/>
          </a:endParaRPr>
        </a:p>
      </dsp:txBody>
      <dsp:txXfrm>
        <a:off x="3775732" y="1613879"/>
        <a:ext cx="1411101" cy="876151"/>
      </dsp:txXfrm>
    </dsp:sp>
    <dsp:sp modelId="{00430CAD-E1ED-479B-A8F7-C27F92C7CCB4}">
      <dsp:nvSpPr>
        <dsp:cNvPr id="0" name=""/>
        <dsp:cNvSpPr/>
      </dsp:nvSpPr>
      <dsp:spPr>
        <a:xfrm>
          <a:off x="5376938" y="1431917"/>
          <a:ext cx="1465617" cy="93066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78F492-7FC0-4FBA-ACC1-FA1A17C19D90}">
      <dsp:nvSpPr>
        <dsp:cNvPr id="0" name=""/>
        <dsp:cNvSpPr/>
      </dsp:nvSpPr>
      <dsp:spPr>
        <a:xfrm>
          <a:off x="5539785" y="1586621"/>
          <a:ext cx="1465617" cy="930667"/>
        </a:xfrm>
        <a:prstGeom prst="roundRect">
          <a:avLst>
            <a:gd name="adj" fmla="val 10000"/>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b="1" kern="1200" dirty="0" smtClean="0"/>
            <a:t>لجنة الإعلام والتواصل</a:t>
          </a:r>
          <a:endParaRPr lang="fr-FR" sz="1800" kern="1200" dirty="0">
            <a:latin typeface="Arabic Typesetting" pitchFamily="66" charset="-78"/>
            <a:cs typeface="Arabic Typesetting" pitchFamily="66" charset="-78"/>
          </a:endParaRPr>
        </a:p>
      </dsp:txBody>
      <dsp:txXfrm>
        <a:off x="5567043" y="1613879"/>
        <a:ext cx="1411101" cy="876151"/>
      </dsp:txXfrm>
    </dsp:sp>
    <dsp:sp modelId="{C6371C1A-F47B-4B3A-B666-66B9EDA377B5}">
      <dsp:nvSpPr>
        <dsp:cNvPr id="0" name=""/>
        <dsp:cNvSpPr/>
      </dsp:nvSpPr>
      <dsp:spPr>
        <a:xfrm>
          <a:off x="7168249" y="1431917"/>
          <a:ext cx="1465617" cy="93066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74F0EC-0146-47B2-939E-3183559C8A34}">
      <dsp:nvSpPr>
        <dsp:cNvPr id="0" name=""/>
        <dsp:cNvSpPr/>
      </dsp:nvSpPr>
      <dsp:spPr>
        <a:xfrm>
          <a:off x="7331095" y="1586621"/>
          <a:ext cx="1465617" cy="930667"/>
        </a:xfrm>
        <a:prstGeom prst="roundRect">
          <a:avLst>
            <a:gd name="adj" fmla="val 10000"/>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MA" sz="1800" b="1" kern="1200" dirty="0" smtClean="0"/>
            <a:t>لجنة المشاريع والبرامج</a:t>
          </a:r>
          <a:endParaRPr lang="fr-FR" sz="1800" kern="1200" dirty="0">
            <a:latin typeface="Arabic Typesetting" pitchFamily="66" charset="-78"/>
            <a:cs typeface="Arabic Typesetting" pitchFamily="66" charset="-78"/>
          </a:endParaRPr>
        </a:p>
      </dsp:txBody>
      <dsp:txXfrm>
        <a:off x="7358353" y="1613879"/>
        <a:ext cx="1411101" cy="87615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AA309A6D-C09C-4548-B29A-6CF363A7E532}" type="datetimeFigureOut">
              <a:rPr lang="fr-FR" smtClean="0"/>
              <a:t>11/02/2013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AA309A6D-C09C-4548-B29A-6CF363A7E532}" type="datetimeFigureOut">
              <a:rPr lang="fr-FR" smtClean="0"/>
              <a:t>11/02/2013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fr-FR" smtClean="0"/>
              <a:t>Modifiez le style du titre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AA309A6D-C09C-4548-B29A-6CF363A7E532}" type="datetimeFigureOut">
              <a:rPr lang="fr-FR" smtClean="0"/>
              <a:t>11/02/2013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A309A6D-C09C-4548-B29A-6CF363A7E532}" type="datetimeFigureOut">
              <a:rPr lang="fr-FR" smtClean="0"/>
              <a:t>11/02/2013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
        <p:nvSpPr>
          <p:cNvPr id="8" name="Title 7"/>
          <p:cNvSpPr>
            <a:spLocks noGrp="1"/>
          </p:cNvSpPr>
          <p:nvPr>
            <p:ph type="title"/>
          </p:nvPr>
        </p:nvSpPr>
        <p:spPr/>
        <p:txBody>
          <a:bodyPr/>
          <a:lstStyle/>
          <a:p>
            <a:r>
              <a:rPr lang="fr-FR" smtClean="0"/>
              <a:t>Modifiez le style du titre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AA309A6D-C09C-4548-B29A-6CF363A7E532}" type="datetimeFigureOut">
              <a:rPr lang="fr-FR" smtClean="0"/>
              <a:t>11/02/2013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A309A6D-C09C-4548-B29A-6CF363A7E532}" type="datetimeFigureOut">
              <a:rPr lang="fr-FR" smtClean="0"/>
              <a:t>11/02/2013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
        <p:nvSpPr>
          <p:cNvPr id="8" name="Title 7"/>
          <p:cNvSpPr>
            <a:spLocks noGrp="1"/>
          </p:cNvSpPr>
          <p:nvPr>
            <p:ph type="title"/>
          </p:nvPr>
        </p:nvSpPr>
        <p:spPr/>
        <p:txBody>
          <a:bodyPr/>
          <a:lstStyle/>
          <a:p>
            <a:r>
              <a:rPr lang="fr-FR" smtClean="0"/>
              <a:t>Modifiez le style du titre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fr-FR" smtClean="0"/>
              <a:t>Modifiez les styles du texte du masque</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AA309A6D-C09C-4548-B29A-6CF363A7E532}" type="datetimeFigureOut">
              <a:rPr lang="fr-FR" smtClean="0"/>
              <a:t>11/02/2013</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F4668DC-857F-487D-BFFA-8C0CA5037977}" type="slidenum">
              <a:rPr lang="fr-BE" smtClean="0"/>
              <a:t>‹N°›</a:t>
            </a:fld>
            <a:endParaRPr lang="fr-BE"/>
          </a:p>
        </p:txBody>
      </p:sp>
      <p:sp>
        <p:nvSpPr>
          <p:cNvPr id="10" name="Title 9"/>
          <p:cNvSpPr>
            <a:spLocks noGrp="1"/>
          </p:cNvSpPr>
          <p:nvPr>
            <p:ph type="title"/>
          </p:nvPr>
        </p:nvSpPr>
        <p:spPr/>
        <p:txBody>
          <a:body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AA309A6D-C09C-4548-B29A-6CF363A7E532}" type="datetimeFigureOut">
              <a:rPr lang="fr-FR" smtClean="0"/>
              <a:t>11/02/2013</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309A6D-C09C-4548-B29A-6CF363A7E532}" type="datetimeFigureOut">
              <a:rPr lang="fr-FR" smtClean="0"/>
              <a:t>11/02/2013</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fr-FR" smtClean="0"/>
              <a:t>Modifiez le style du titre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AA309A6D-C09C-4548-B29A-6CF363A7E532}" type="datetimeFigureOut">
              <a:rPr lang="fr-FR" smtClean="0"/>
              <a:t>11/02/2013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AA309A6D-C09C-4548-B29A-6CF363A7E532}" type="datetimeFigureOut">
              <a:rPr lang="fr-FR" smtClean="0"/>
              <a:t>11/02/2013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fr-FR" smtClean="0"/>
              <a:t>Modifiez le style du titre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AA309A6D-C09C-4548-B29A-6CF363A7E532}" type="datetimeFigureOut">
              <a:rPr lang="fr-FR" smtClean="0"/>
              <a:t>11/02/2013</a:t>
            </a:fld>
            <a:endParaRPr lang="fr-BE"/>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fr-BE"/>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F4668DC-857F-487D-BFFA-8C0CA5037977}" type="slidenum">
              <a:rPr lang="fr-BE" smtClean="0"/>
              <a:t>‹N°›</a:t>
            </a:fld>
            <a:endParaRPr lang="fr-B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image" Target="../media/image9.pn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2625" y="1762125"/>
            <a:ext cx="5238750" cy="3333750"/>
          </a:xfrm>
          <a:prstGeom prst="rect">
            <a:avLst/>
          </a:prstGeom>
        </p:spPr>
      </p:pic>
    </p:spTree>
    <p:extLst>
      <p:ext uri="{BB962C8B-B14F-4D97-AF65-F5344CB8AC3E}">
        <p14:creationId xmlns:p14="http://schemas.microsoft.com/office/powerpoint/2010/main" val="25323517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1133872"/>
            <a:ext cx="6512511" cy="1143000"/>
          </a:xfrm>
        </p:spPr>
        <p:txBody>
          <a:bodyPr/>
          <a:lstStyle/>
          <a:p>
            <a:pPr rtl="1"/>
            <a:r>
              <a:rPr lang="ar-MA" sz="6000" b="0" dirty="0">
                <a:ln w="18415" cmpd="sng">
                  <a:solidFill>
                    <a:sysClr val="windowText" lastClr="000000"/>
                  </a:solidFill>
                  <a:prstDash val="solid"/>
                </a:ln>
                <a:solidFill>
                  <a:sysClr val="windowText" lastClr="000000"/>
                </a:solidFill>
                <a:effectLst/>
                <a:latin typeface="Arabic Typesetting" pitchFamily="66" charset="-78"/>
                <a:cs typeface="Arabic Typesetting" pitchFamily="66" charset="-78"/>
              </a:rPr>
              <a:t>لجنة المسك والتوثيق</a:t>
            </a:r>
            <a:endParaRPr lang="fr-FR" sz="6000" b="0" dirty="0">
              <a:effectLst/>
            </a:endParaRPr>
          </a:p>
        </p:txBody>
      </p:sp>
      <p:sp>
        <p:nvSpPr>
          <p:cNvPr id="4" name="Rectangle 3"/>
          <p:cNvSpPr/>
          <p:nvPr/>
        </p:nvSpPr>
        <p:spPr>
          <a:xfrm>
            <a:off x="488130" y="2348880"/>
            <a:ext cx="8260334" cy="3416320"/>
          </a:xfrm>
          <a:prstGeom prst="rect">
            <a:avLst/>
          </a:prstGeom>
          <a:blipFill>
            <a:blip r:embed="rId2" cstate="print"/>
            <a:stretch>
              <a:fillRect/>
            </a:stretch>
          </a:blipFill>
          <a:ln w="57150">
            <a:noFill/>
          </a:ln>
          <a:effectLst>
            <a:glow rad="101600">
              <a:schemeClr val="accent5">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lvl="0" algn="r" rtl="1" eaLnBrk="0" fontAlgn="base" hangingPunct="0">
              <a:spcBef>
                <a:spcPct val="0"/>
              </a:spcBef>
              <a:spcAft>
                <a:spcPct val="0"/>
              </a:spcAft>
            </a:pPr>
            <a:r>
              <a:rPr lang="ar-MA" sz="5400" dirty="0">
                <a:solidFill>
                  <a:schemeClr val="tx1"/>
                </a:solidFill>
                <a:latin typeface="Arabic Typesetting" pitchFamily="66" charset="-78"/>
                <a:cs typeface="Arabic Typesetting" pitchFamily="66" charset="-78"/>
              </a:rPr>
              <a:t>تتكلف بمسك جميع وثائق النادي على الحاسوب (بطاقات الانخراط، تقارير، مطبوعات، مطويات...) كما تقوم بتغطية وتوثيق مختلف الأنشطة قصد إعداد وإغناء مجلات النادي (الحائطية، المطبوعة والإلكترونية)</a:t>
            </a:r>
            <a:endParaRPr lang="ar-MA" sz="5400" dirty="0">
              <a:solidFill>
                <a:schemeClr val="tx1"/>
              </a:solidFill>
              <a:latin typeface="Arabic Typesetting" pitchFamily="66" charset="-78"/>
              <a:cs typeface="Arabic Typesetting" pitchFamily="66" charset="-78"/>
            </a:endParaRPr>
          </a:p>
        </p:txBody>
      </p:sp>
      <p:pic>
        <p:nvPicPr>
          <p:cNvPr id="5" name="Picture 2" descr="C:\Users\Naguib\Desktop\CLUB TECHNO\logo.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06029"/>
            <a:ext cx="1152128" cy="116273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0528" y="360468"/>
            <a:ext cx="9144000" cy="692268"/>
          </a:xfrm>
          <a:prstGeom prst="rect">
            <a:avLst/>
          </a:prstGeom>
          <a:noFill/>
          <a:ln>
            <a:noFill/>
          </a:ln>
        </p:spPr>
        <p:style>
          <a:lnRef idx="1">
            <a:schemeClr val="dk1"/>
          </a:lnRef>
          <a:fillRef idx="3">
            <a:schemeClr val="dk1"/>
          </a:fillRef>
          <a:effectRef idx="2">
            <a:schemeClr val="dk1"/>
          </a:effectRef>
          <a:fontRef idx="minor">
            <a:schemeClr val="lt1"/>
          </a:fontRef>
        </p:style>
        <p:txBody>
          <a:bodyPr/>
          <a:lstStyle/>
          <a:p>
            <a:pPr algn="r" rtl="1"/>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الجمع </a:t>
            </a:r>
            <a:r>
              <a:rPr lang="ar-MA"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التأسيسي</a:t>
            </a:r>
            <a:r>
              <a:rPr lang="fr-FR"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 </a:t>
            </a:r>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لنادي التكنولوجيا الصناعية</a:t>
            </a:r>
            <a:endParaRPr lang="fr-FR" sz="4000" dirty="0">
              <a:ln w="18415" cmpd="sng">
                <a:solidFill>
                  <a:sysClr val="windowText" lastClr="000000"/>
                </a:solidFill>
                <a:prstDash val="solid"/>
              </a:ln>
              <a:solidFill>
                <a:srgbClr val="FFFFFF"/>
              </a:solidFill>
              <a:latin typeface="ALW Cool Shafa.  " pitchFamily="2" charset="0"/>
              <a:cs typeface="MCS Shafa S_U normal." pitchFamily="2" charset="-78"/>
            </a:endParaRPr>
          </a:p>
          <a:p>
            <a:pPr algn="r" rtl="1"/>
            <a:endParaRPr lang="ar-MA" sz="3600" dirty="0">
              <a:ln w="18415" cmpd="sng">
                <a:solidFill>
                  <a:sysClr val="windowText" lastClr="000000"/>
                </a:solidFill>
                <a:prstDash val="solid"/>
              </a:ln>
              <a:solidFill>
                <a:srgbClr val="FFFFFF"/>
              </a:solidFill>
              <a:latin typeface="ALW Cool Shafa.  " pitchFamily="2" charset="0"/>
              <a:cs typeface="Sultan Medium" pitchFamily="2" charset="-78"/>
            </a:endParaRPr>
          </a:p>
        </p:txBody>
      </p:sp>
    </p:spTree>
    <p:extLst>
      <p:ext uri="{BB962C8B-B14F-4D97-AF65-F5344CB8AC3E}">
        <p14:creationId xmlns:p14="http://schemas.microsoft.com/office/powerpoint/2010/main" val="210249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7" presetClass="emph" presetSubtype="0" fill="remove" grpId="0" nodeType="afterEffect">
                                  <p:stCondLst>
                                    <p:cond delay="0"/>
                                  </p:stCondLst>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2348880"/>
            <a:ext cx="8352928" cy="2308324"/>
          </a:xfrm>
          <a:prstGeom prst="rect">
            <a:avLst/>
          </a:prstGeom>
          <a:blipFill>
            <a:blip r:embed="rId2" cstate="print"/>
            <a:stretch>
              <a:fillRect/>
            </a:stretch>
          </a:blipFill>
          <a:ln w="57150">
            <a:noFill/>
          </a:ln>
          <a:effectLst>
            <a:glow rad="101600">
              <a:schemeClr val="accent5">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lvl="0" algn="ctr" rtl="1" eaLnBrk="0" fontAlgn="base" hangingPunct="0">
              <a:spcBef>
                <a:spcPct val="0"/>
              </a:spcBef>
              <a:spcAft>
                <a:spcPct val="0"/>
              </a:spcAft>
            </a:pPr>
            <a:r>
              <a:rPr lang="ar-MA" sz="7200" dirty="0">
                <a:solidFill>
                  <a:schemeClr val="tx1"/>
                </a:solidFill>
                <a:latin typeface="Arabic Typesetting" pitchFamily="66" charset="-78"/>
                <a:cs typeface="Arabic Typesetting" pitchFamily="66" charset="-78"/>
              </a:rPr>
              <a:t>يمكن إضافة لجان أخرى حسب الضرورة بقرار من المكتب المسير للنادي. </a:t>
            </a:r>
            <a:endParaRPr lang="ar-MA" sz="7200" dirty="0">
              <a:solidFill>
                <a:schemeClr val="tx1"/>
              </a:solidFill>
              <a:latin typeface="Arabic Typesetting" pitchFamily="66" charset="-78"/>
              <a:cs typeface="Arabic Typesetting" pitchFamily="66" charset="-78"/>
            </a:endParaRPr>
          </a:p>
        </p:txBody>
      </p:sp>
      <p:pic>
        <p:nvPicPr>
          <p:cNvPr id="5" name="Picture 2" descr="C:\Users\Naguib\Desktop\CLUB TECHNO\logo.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06029"/>
            <a:ext cx="1152128" cy="116273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0528" y="360468"/>
            <a:ext cx="9144000" cy="692268"/>
          </a:xfrm>
          <a:prstGeom prst="rect">
            <a:avLst/>
          </a:prstGeom>
          <a:noFill/>
          <a:ln>
            <a:noFill/>
          </a:ln>
        </p:spPr>
        <p:style>
          <a:lnRef idx="1">
            <a:schemeClr val="dk1"/>
          </a:lnRef>
          <a:fillRef idx="3">
            <a:schemeClr val="dk1"/>
          </a:fillRef>
          <a:effectRef idx="2">
            <a:schemeClr val="dk1"/>
          </a:effectRef>
          <a:fontRef idx="minor">
            <a:schemeClr val="lt1"/>
          </a:fontRef>
        </p:style>
        <p:txBody>
          <a:bodyPr/>
          <a:lstStyle/>
          <a:p>
            <a:pPr algn="r" rtl="1"/>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الجمع </a:t>
            </a:r>
            <a:r>
              <a:rPr lang="ar-MA"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التأسيسي</a:t>
            </a:r>
            <a:r>
              <a:rPr lang="fr-FR"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 </a:t>
            </a:r>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لنادي التكنولوجيا الصناعية</a:t>
            </a:r>
            <a:endParaRPr lang="fr-FR" sz="4000" dirty="0">
              <a:ln w="18415" cmpd="sng">
                <a:solidFill>
                  <a:sysClr val="windowText" lastClr="000000"/>
                </a:solidFill>
                <a:prstDash val="solid"/>
              </a:ln>
              <a:solidFill>
                <a:srgbClr val="FFFFFF"/>
              </a:solidFill>
              <a:latin typeface="ALW Cool Shafa.  " pitchFamily="2" charset="0"/>
              <a:cs typeface="MCS Shafa S_U normal." pitchFamily="2" charset="-78"/>
            </a:endParaRPr>
          </a:p>
          <a:p>
            <a:pPr algn="r" rtl="1"/>
            <a:endParaRPr lang="ar-MA" sz="3600" dirty="0">
              <a:ln w="18415" cmpd="sng">
                <a:solidFill>
                  <a:sysClr val="windowText" lastClr="000000"/>
                </a:solidFill>
                <a:prstDash val="solid"/>
              </a:ln>
              <a:solidFill>
                <a:srgbClr val="FFFFFF"/>
              </a:solidFill>
              <a:latin typeface="ALW Cool Shafa.  " pitchFamily="2" charset="0"/>
              <a:cs typeface="Sultan Medium" pitchFamily="2" charset="-78"/>
            </a:endParaRPr>
          </a:p>
        </p:txBody>
      </p:sp>
    </p:spTree>
    <p:extLst>
      <p:ext uri="{BB962C8B-B14F-4D97-AF65-F5344CB8AC3E}">
        <p14:creationId xmlns:p14="http://schemas.microsoft.com/office/powerpoint/2010/main" val="61042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grpId="0" nodeType="afterEffect">
                                  <p:stCondLst>
                                    <p:cond delay="0"/>
                                  </p:stCondLst>
                                  <p:childTnLst>
                                    <p:animClr clrSpc="rgb" dir="cw">
                                      <p:cBhvr override="childStyle">
                                        <p:cTn id="6" dur="250" autoRev="1" fill="remove"/>
                                        <p:tgtEl>
                                          <p:spTgt spid="4"/>
                                        </p:tgtEl>
                                        <p:attrNameLst>
                                          <p:attrName>style.color</p:attrName>
                                        </p:attrNameLst>
                                      </p:cBhvr>
                                      <p:to>
                                        <a:schemeClr val="bg1"/>
                                      </p:to>
                                    </p:animClr>
                                    <p:animClr clrSpc="rgb" dir="cw">
                                      <p:cBhvr>
                                        <p:cTn id="7" dur="250" autoRev="1" fill="remove"/>
                                        <p:tgtEl>
                                          <p:spTgt spid="4"/>
                                        </p:tgtEl>
                                        <p:attrNameLst>
                                          <p:attrName>fillcolor</p:attrName>
                                        </p:attrNameLst>
                                      </p:cBhvr>
                                      <p:to>
                                        <a:schemeClr val="bg1"/>
                                      </p:to>
                                    </p:animClr>
                                    <p:set>
                                      <p:cBhvr>
                                        <p:cTn id="8" dur="250" autoRev="1" fill="remove"/>
                                        <p:tgtEl>
                                          <p:spTgt spid="4"/>
                                        </p:tgtEl>
                                        <p:attrNameLst>
                                          <p:attrName>fill.type</p:attrName>
                                        </p:attrNameLst>
                                      </p:cBhvr>
                                      <p:to>
                                        <p:strVal val="solid"/>
                                      </p:to>
                                    </p:set>
                                    <p:set>
                                      <p:cBhvr>
                                        <p:cTn id="9"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348880"/>
            <a:ext cx="9143999" cy="1143000"/>
          </a:xfrm>
        </p:spPr>
        <p:txBody>
          <a:bodyPr/>
          <a:lstStyle/>
          <a:p>
            <a:pPr algn="ctr" rtl="1"/>
            <a:r>
              <a:rPr lang="ar-MA" sz="6000" dirty="0" smtClean="0">
                <a:effectLst/>
                <a:latin typeface="Arabic Typesetting" pitchFamily="66" charset="-78"/>
                <a:cs typeface="Arabic Typesetting" pitchFamily="66" charset="-78"/>
              </a:rPr>
              <a:t>وَقُلِ </a:t>
            </a:r>
            <a:r>
              <a:rPr lang="ar-MA" sz="6000" dirty="0">
                <a:effectLst/>
                <a:latin typeface="Arabic Typesetting" pitchFamily="66" charset="-78"/>
                <a:cs typeface="Arabic Typesetting" pitchFamily="66" charset="-78"/>
              </a:rPr>
              <a:t>اعْمَلُوا فَسَيَرَى اللَّهُ عَمَلَكُمْ وَرَسُولُهُ </a:t>
            </a:r>
            <a:r>
              <a:rPr lang="ar-MA" sz="6000" dirty="0" smtClean="0">
                <a:effectLst/>
                <a:latin typeface="Arabic Typesetting" pitchFamily="66" charset="-78"/>
                <a:cs typeface="Arabic Typesetting" pitchFamily="66" charset="-78"/>
              </a:rPr>
              <a:t>وَالْمُؤْمِنُونَ</a:t>
            </a:r>
            <a:r>
              <a:rPr lang="fr-FR" sz="6000" dirty="0" smtClean="0">
                <a:effectLst/>
                <a:latin typeface="Arabic Typesetting" pitchFamily="66" charset="-78"/>
                <a:cs typeface="Arabic Typesetting" pitchFamily="66" charset="-78"/>
              </a:rPr>
              <a:t/>
            </a:r>
            <a:br>
              <a:rPr lang="fr-FR" sz="6000" dirty="0" smtClean="0">
                <a:effectLst/>
                <a:latin typeface="Arabic Typesetting" pitchFamily="66" charset="-78"/>
                <a:cs typeface="Arabic Typesetting" pitchFamily="66" charset="-78"/>
              </a:rPr>
            </a:br>
            <a:r>
              <a:rPr lang="fr-FR" sz="6000" dirty="0" smtClean="0">
                <a:effectLst/>
                <a:latin typeface="Arabic Typesetting" pitchFamily="66" charset="-78"/>
                <a:cs typeface="Arabic Typesetting" pitchFamily="66" charset="-78"/>
              </a:rPr>
              <a:t>                                      </a:t>
            </a:r>
            <a:r>
              <a:rPr lang="ar-MA" sz="6000" dirty="0" smtClean="0">
                <a:effectLst/>
                <a:latin typeface="Arabic Typesetting" pitchFamily="66" charset="-78"/>
                <a:cs typeface="Arabic Typesetting" pitchFamily="66" charset="-78"/>
              </a:rPr>
              <a:t> </a:t>
            </a:r>
            <a:r>
              <a:rPr lang="ar-MA" sz="2800" dirty="0">
                <a:effectLst/>
                <a:latin typeface="Arabic Typesetting" pitchFamily="66" charset="-78"/>
                <a:cs typeface="Arabic Typesetting" pitchFamily="66" charset="-78"/>
              </a:rPr>
              <a:t>[</a:t>
            </a:r>
            <a:r>
              <a:rPr lang="ar-MA" sz="2800" dirty="0" smtClean="0">
                <a:effectLst/>
                <a:latin typeface="Arabic Typesetting" pitchFamily="66" charset="-78"/>
                <a:cs typeface="Arabic Typesetting" pitchFamily="66" charset="-78"/>
              </a:rPr>
              <a:t>التوبة:105]</a:t>
            </a:r>
            <a:endParaRPr lang="fr-FR" sz="2800" dirty="0">
              <a:latin typeface="Arabic Typesetting" pitchFamily="66" charset="-78"/>
              <a:cs typeface="Arabic Typesetting" pitchFamily="66" charset="-78"/>
            </a:endParaRPr>
          </a:p>
        </p:txBody>
      </p:sp>
    </p:spTree>
    <p:extLst>
      <p:ext uri="{BB962C8B-B14F-4D97-AF65-F5344CB8AC3E}">
        <p14:creationId xmlns:p14="http://schemas.microsoft.com/office/powerpoint/2010/main" val="2420018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980728"/>
          </a:xfrm>
          <a:prstGeom prst="rect">
            <a:avLst/>
          </a:prstGeom>
          <a:blipFill dpi="0" rotWithShape="1">
            <a:blip r:embed="rId2"/>
            <a:srcRect/>
            <a:tile tx="0" ty="0" sx="100000" sy="100000" flip="none" algn="tl"/>
          </a:blip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p:cNvSpPr/>
          <p:nvPr/>
        </p:nvSpPr>
        <p:spPr>
          <a:xfrm>
            <a:off x="79159" y="1124744"/>
            <a:ext cx="4004521" cy="5616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79158" y="44624"/>
            <a:ext cx="7912713" cy="954107"/>
          </a:xfrm>
          <a:prstGeom prst="rect">
            <a:avLst/>
          </a:prstGeom>
          <a:noFill/>
          <a:ln w="57150">
            <a:noFill/>
          </a:ln>
          <a:effectLst>
            <a:softEdge rad="63500"/>
          </a:effectLst>
        </p:spPr>
        <p:style>
          <a:lnRef idx="2">
            <a:schemeClr val="accent6"/>
          </a:lnRef>
          <a:fillRef idx="1">
            <a:schemeClr val="lt1"/>
          </a:fillRef>
          <a:effectRef idx="0">
            <a:schemeClr val="accent6"/>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r" rtl="1"/>
            <a:r>
              <a:rPr lang="ar-MA"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CS Arafat S_U normal." pitchFamily="2" charset="-78"/>
              </a:rPr>
              <a:t>أنواع </a:t>
            </a:r>
            <a:r>
              <a:rPr lang="ar-M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CS Arafat S_U normal." pitchFamily="2" charset="-78"/>
              </a:rPr>
              <a:t>الرسم </a:t>
            </a:r>
            <a:r>
              <a:rPr lang="ar-MA"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CS Arafat S_U normal." pitchFamily="2" charset="-78"/>
              </a:rPr>
              <a:t>الصناعي</a:t>
            </a:r>
            <a:endParaRPr lang="fr-F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CS Arafat S_U normal." pitchFamily="2" charset="-78"/>
            </a:endParaRPr>
          </a:p>
          <a:p>
            <a:pPr algn="r" rtl="1"/>
            <a:r>
              <a:rPr lang="ar-MA" sz="28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CS Arafat S_U normal." pitchFamily="2" charset="-78"/>
              </a:rPr>
              <a:t>الرسم الكلي   </a:t>
            </a:r>
            <a:r>
              <a:rPr lang="fr-FR" sz="28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CS Arafat S_U normal." pitchFamily="2" charset="-78"/>
              </a:rPr>
              <a:t>Dessin d’ensemble </a:t>
            </a:r>
            <a:endParaRPr lang="fr-FR"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7" name="Picture 2"/>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9972" t="18560" r="14773" b="8523"/>
          <a:stretch/>
        </p:blipFill>
        <p:spPr bwMode="auto">
          <a:xfrm>
            <a:off x="8157201" y="57685"/>
            <a:ext cx="891263" cy="882099"/>
          </a:xfrm>
          <a:prstGeom prst="rect">
            <a:avLst/>
          </a:prstGeom>
          <a:noFill/>
          <a:ln>
            <a:noFill/>
          </a:ln>
          <a:effectLst>
            <a:glow rad="101600">
              <a:schemeClr val="bg1">
                <a:alpha val="6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le 21"/>
          <p:cNvSpPr/>
          <p:nvPr/>
        </p:nvSpPr>
        <p:spPr>
          <a:xfrm>
            <a:off x="4409651" y="1186874"/>
            <a:ext cx="4338813" cy="2308324"/>
          </a:xfrm>
          <a:prstGeom prst="rect">
            <a:avLst/>
          </a:prstGeom>
          <a:blipFill>
            <a:blip r:embed="rId4" cstate="print"/>
            <a:stretch>
              <a:fillRect/>
            </a:stretch>
          </a:blipFill>
          <a:ln w="57150">
            <a:noFill/>
          </a:ln>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algn="r" rtl="1" eaLnBrk="0" fontAlgn="base" hangingPunct="0">
              <a:spcBef>
                <a:spcPct val="0"/>
              </a:spcBef>
              <a:spcAft>
                <a:spcPct val="0"/>
              </a:spcAft>
            </a:pPr>
            <a:r>
              <a:rPr lang="ar-MA" sz="3600" dirty="0">
                <a:latin typeface="Arabic Typesetting" pitchFamily="66" charset="-78"/>
                <a:ea typeface="Calibri" pitchFamily="34" charset="0"/>
                <a:cs typeface="Arabic Typesetting" pitchFamily="66" charset="-78"/>
              </a:rPr>
              <a:t>الرسم الكلي تمثيل </a:t>
            </a:r>
            <a:r>
              <a:rPr lang="ar-MA" sz="3600" dirty="0" err="1">
                <a:latin typeface="Arabic Typesetting" pitchFamily="66" charset="-78"/>
                <a:ea typeface="Calibri" pitchFamily="34" charset="0"/>
                <a:cs typeface="Arabic Typesetting" pitchFamily="66" charset="-78"/>
              </a:rPr>
              <a:t>مخطاطي</a:t>
            </a:r>
            <a:r>
              <a:rPr lang="ar-MA" sz="3600" dirty="0">
                <a:latin typeface="Arabic Typesetting" pitchFamily="66" charset="-78"/>
                <a:ea typeface="Calibri" pitchFamily="34" charset="0"/>
                <a:cs typeface="Arabic Typesetting" pitchFamily="66" charset="-78"/>
              </a:rPr>
              <a:t> شامل للشيء التقني، ويظم جميع مكوناته ، ويستعمل هذا النمط من الرسم التقني في مرحلة تصور الحلول التقنية.</a:t>
            </a:r>
          </a:p>
        </p:txBody>
      </p:sp>
      <p:pic>
        <p:nvPicPr>
          <p:cNvPr id="9" name="Picture 3"/>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0846" t="4495" r="21237" b="3124"/>
          <a:stretch/>
        </p:blipFill>
        <p:spPr bwMode="auto">
          <a:xfrm>
            <a:off x="164998" y="1211266"/>
            <a:ext cx="3832429" cy="5541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2" descr="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ous-titre 2"/>
          <p:cNvSpPr txBox="1">
            <a:spLocks/>
          </p:cNvSpPr>
          <p:nvPr/>
        </p:nvSpPr>
        <p:spPr>
          <a:xfrm>
            <a:off x="0" y="2060848"/>
            <a:ext cx="9144000" cy="84462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MA" sz="4800" dirty="0" smtClean="0">
                <a:latin typeface="Arabic Typesetting" pitchFamily="66" charset="-78"/>
                <a:ea typeface="ALAWI-3-1"/>
                <a:cs typeface="Arabic Typesetting" pitchFamily="66" charset="-78"/>
              </a:rPr>
              <a:t>ثانوية الهداية الإعدادية</a:t>
            </a:r>
          </a:p>
          <a:p>
            <a:endParaRPr lang="ar-MA" sz="2000" dirty="0" smtClean="0">
              <a:ea typeface="ALAWI-3-1"/>
              <a:cs typeface="Sultan Medium" pitchFamily="2" charset="-78"/>
            </a:endParaRPr>
          </a:p>
        </p:txBody>
      </p:sp>
      <p:sp>
        <p:nvSpPr>
          <p:cNvPr id="12" name="Rectangle 6"/>
          <p:cNvSpPr>
            <a:spLocks noChangeArrowheads="1"/>
          </p:cNvSpPr>
          <p:nvPr/>
        </p:nvSpPr>
        <p:spPr bwMode="auto">
          <a:xfrm>
            <a:off x="6588224" y="131239"/>
            <a:ext cx="2771800" cy="1357313"/>
          </a:xfrm>
          <a:prstGeom prst="rect">
            <a:avLst/>
          </a:prstGeom>
          <a:noFill/>
          <a:ln w="9525">
            <a:noFill/>
            <a:miter lim="800000"/>
            <a:headEnd/>
            <a:tailEnd/>
          </a:ln>
        </p:spPr>
        <p:txBody>
          <a:bodyPr lIns="0" tIns="0" rIns="0" bIns="0"/>
          <a:lstStyle/>
          <a:p>
            <a:pPr marL="342900" indent="-342900" algn="ctr" rtl="1">
              <a:spcBef>
                <a:spcPct val="20000"/>
              </a:spcBef>
            </a:pPr>
            <a:r>
              <a:rPr lang="ar-MA" dirty="0" smtClean="0">
                <a:latin typeface="Arabic Typesetting" pitchFamily="66" charset="-78"/>
                <a:ea typeface="Boutros Ads"/>
                <a:cs typeface="Arabic Typesetting" pitchFamily="66" charset="-78"/>
              </a:rPr>
              <a:t>المملكة المغربية</a:t>
            </a:r>
            <a:endParaRPr lang="fr-FR" dirty="0" smtClean="0">
              <a:latin typeface="Arabic Typesetting" pitchFamily="66" charset="-78"/>
              <a:ea typeface="Boutros Ads"/>
              <a:cs typeface="Arabic Typesetting" pitchFamily="66" charset="-78"/>
            </a:endParaRPr>
          </a:p>
          <a:p>
            <a:pPr marL="342900" indent="-342900" algn="ctr" rtl="1">
              <a:spcBef>
                <a:spcPct val="20000"/>
              </a:spcBef>
            </a:pPr>
            <a:endParaRPr lang="fr-FR" sz="1050" dirty="0">
              <a:latin typeface="Arabic Typesetting" pitchFamily="66" charset="-78"/>
              <a:ea typeface="Boutros Ads"/>
              <a:cs typeface="Arabic Typesetting" pitchFamily="66" charset="-78"/>
            </a:endParaRPr>
          </a:p>
          <a:p>
            <a:pPr marL="342900" indent="-342900" algn="ctr" rtl="1">
              <a:spcBef>
                <a:spcPct val="20000"/>
              </a:spcBef>
            </a:pPr>
            <a:endParaRPr lang="fr-FR" dirty="0" smtClean="0">
              <a:latin typeface="Arabic Typesetting" pitchFamily="66" charset="-78"/>
              <a:ea typeface="Boutros Ads"/>
              <a:cs typeface="Arabic Typesetting" pitchFamily="66" charset="-78"/>
            </a:endParaRPr>
          </a:p>
          <a:p>
            <a:pPr marL="342900" indent="-342900" algn="ctr" rtl="1">
              <a:spcBef>
                <a:spcPct val="20000"/>
              </a:spcBef>
            </a:pPr>
            <a:endParaRPr lang="fr-FR" dirty="0" smtClean="0">
              <a:latin typeface="Arabic Typesetting" pitchFamily="66" charset="-78"/>
              <a:ea typeface="Boutros Ads"/>
              <a:cs typeface="Arabic Typesetting" pitchFamily="66" charset="-78"/>
            </a:endParaRPr>
          </a:p>
          <a:p>
            <a:pPr marL="342900" indent="-342900" algn="ctr" rtl="1">
              <a:spcBef>
                <a:spcPct val="20000"/>
              </a:spcBef>
            </a:pPr>
            <a:endParaRPr lang="ar-MA" dirty="0">
              <a:latin typeface="Arabic Typesetting" pitchFamily="66" charset="-78"/>
              <a:ea typeface="Boutros Ads"/>
              <a:cs typeface="Arabic Typesetting" pitchFamily="66" charset="-78"/>
            </a:endParaRPr>
          </a:p>
          <a:p>
            <a:pPr marL="342900" indent="-342900" algn="ctr" rtl="1">
              <a:spcBef>
                <a:spcPct val="20000"/>
              </a:spcBef>
            </a:pPr>
            <a:r>
              <a:rPr lang="ar-MA" dirty="0">
                <a:latin typeface="Arabic Typesetting" pitchFamily="66" charset="-78"/>
                <a:ea typeface="Boutros Ads"/>
                <a:cs typeface="Arabic Typesetting" pitchFamily="66" charset="-78"/>
              </a:rPr>
              <a:t>وزارة التربية </a:t>
            </a:r>
            <a:r>
              <a:rPr lang="ar-MA" dirty="0" smtClean="0">
                <a:latin typeface="Arabic Typesetting" pitchFamily="66" charset="-78"/>
                <a:ea typeface="Boutros Ads"/>
                <a:cs typeface="Arabic Typesetting" pitchFamily="66" charset="-78"/>
              </a:rPr>
              <a:t>الوطنية</a:t>
            </a:r>
            <a:endParaRPr lang="ar-MA" dirty="0">
              <a:latin typeface="Arabic Typesetting" pitchFamily="66" charset="-78"/>
              <a:ea typeface="Boutros Ads"/>
              <a:cs typeface="Arabic Typesetting" pitchFamily="66" charset="-78"/>
            </a:endParaRPr>
          </a:p>
        </p:txBody>
      </p:sp>
      <p:pic>
        <p:nvPicPr>
          <p:cNvPr id="15" name="Picture 5" descr="D:\COLLEGE ALHIDAYA\i_logo10[1].pn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39552" y="336387"/>
            <a:ext cx="1512169" cy="1004381"/>
          </a:xfrm>
          <a:prstGeom prst="rect">
            <a:avLst/>
          </a:prstGeom>
          <a:noFill/>
          <a:ln w="9525">
            <a:noFill/>
            <a:miter lim="800000"/>
            <a:headEnd/>
            <a:tailEnd/>
          </a:ln>
        </p:spPr>
      </p:pic>
      <p:sp>
        <p:nvSpPr>
          <p:cNvPr id="17" name="Text Box 18"/>
          <p:cNvSpPr txBox="1">
            <a:spLocks noChangeArrowheads="1"/>
          </p:cNvSpPr>
          <p:nvPr/>
        </p:nvSpPr>
        <p:spPr bwMode="auto">
          <a:xfrm>
            <a:off x="35496" y="2827585"/>
            <a:ext cx="9144000" cy="1033463"/>
          </a:xfrm>
          <a:prstGeom prst="rect">
            <a:avLst/>
          </a:prstGeom>
          <a:noFill/>
          <a:ln w="9525" algn="in">
            <a:noFill/>
            <a:miter lim="800000"/>
            <a:headEnd/>
            <a:tailEnd/>
          </a:ln>
        </p:spPr>
        <p:txBody>
          <a:bodyPr lIns="36576" tIns="36576" rIns="36576" bIns="36576">
            <a:scene3d>
              <a:camera prst="orthographicFront"/>
              <a:lightRig rig="glow" dir="tl">
                <a:rot lat="0" lon="0" rev="5400000"/>
              </a:lightRig>
            </a:scene3d>
            <a:sp3d contourW="12700">
              <a:bevelT w="25400" h="25400"/>
              <a:contourClr>
                <a:schemeClr val="accent6">
                  <a:shade val="73000"/>
                </a:schemeClr>
              </a:contourClr>
            </a:sp3d>
          </a:bodyPr>
          <a:lstStyle/>
          <a:p>
            <a:pPr algn="ctr"/>
            <a:r>
              <a:rPr lang="ar-MA" sz="6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cs typeface="MCS Arafat S_U normal." pitchFamily="2" charset="-78"/>
              </a:rPr>
              <a:t>التكنولوجيا الصناعية</a:t>
            </a:r>
          </a:p>
          <a:p>
            <a:pPr algn="ctr"/>
            <a:r>
              <a:rPr lang="fr-FR"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Segoe Print" pitchFamily="2" charset="0"/>
                <a:cs typeface="bader_al gordabia" pitchFamily="2" charset="-78"/>
              </a:rPr>
              <a:t>La Technologie </a:t>
            </a:r>
            <a:r>
              <a:rPr lang="fr-FR"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Segoe Print" pitchFamily="2" charset="0"/>
                <a:cs typeface="bader_al gordabia" pitchFamily="2" charset="-78"/>
              </a:rPr>
              <a:t>Industrielle</a:t>
            </a:r>
            <a:endParaRPr lang="en-US" sz="7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Segoe Print" pitchFamily="2" charset="0"/>
              <a:cs typeface="bader_al gordabia" pitchFamily="2" charset="-78"/>
            </a:endParaRPr>
          </a:p>
        </p:txBody>
      </p:sp>
      <p:pic>
        <p:nvPicPr>
          <p:cNvPr id="2050" name="Picture 2" descr="ملف:Coat of arms of Morocco.sv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32845" y="332656"/>
            <a:ext cx="1169987"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309135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style.rotation</p:attrName>
                                        </p:attrNameLst>
                                      </p:cBhvr>
                                      <p:tavLst>
                                        <p:tav tm="0">
                                          <p:val>
                                            <p:fltVal val="90"/>
                                          </p:val>
                                        </p:tav>
                                        <p:tav tm="100000">
                                          <p:val>
                                            <p:fltVal val="0"/>
                                          </p:val>
                                        </p:tav>
                                      </p:tavLst>
                                    </p:anim>
                                    <p:animEffect transition="in" filter="fade">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Naguib\Desktop\CLUB TECHNO\logo.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76754" y="1844824"/>
            <a:ext cx="3279422" cy="330960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548680"/>
            <a:ext cx="9144000" cy="594008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MA"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rPr>
              <a:t>الجمع التأسيسي</a:t>
            </a:r>
            <a:endParaRPr lang="ar-MA"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ALW Cool Shafa.  " pitchFamily="2" charset="0"/>
              <a:cs typeface="MCS Shafa S_U normal." pitchFamily="2" charset="-78"/>
            </a:endParaRPr>
          </a:p>
          <a:p>
            <a:pPr algn="ctr"/>
            <a:endParaRPr lang="ar-MA" sz="44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ALW Cool Shafa.  " pitchFamily="2" charset="0"/>
              <a:cs typeface="MCS Shafa S_U normal." pitchFamily="2" charset="-78"/>
            </a:endParaRPr>
          </a:p>
          <a:p>
            <a:pPr algn="ctr"/>
            <a:endParaRPr lang="ar-MA" sz="4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endParaRPr>
          </a:p>
          <a:p>
            <a:pPr algn="ctr"/>
            <a:endParaRPr lang="ar-MA"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ALW Cool Shafa.  " pitchFamily="2" charset="0"/>
              <a:cs typeface="MCS Shafa S_U normal." pitchFamily="2" charset="-78"/>
            </a:endParaRPr>
          </a:p>
          <a:p>
            <a:pPr algn="ctr"/>
            <a:endParaRPr lang="ar-MA"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endParaRPr>
          </a:p>
          <a:p>
            <a:pPr algn="ctr"/>
            <a:r>
              <a:rPr lang="ar-MA"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rPr>
              <a:t>لنادي </a:t>
            </a:r>
            <a:r>
              <a:rPr lang="ar-MA"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rPr>
              <a:t>التكنولوجيا الصناعية</a:t>
            </a:r>
            <a:endParaRPr lang="fr-FR"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endParaRPr>
          </a:p>
        </p:txBody>
      </p:sp>
    </p:spTree>
    <p:extLst>
      <p:ext uri="{BB962C8B-B14F-4D97-AF65-F5344CB8AC3E}">
        <p14:creationId xmlns:p14="http://schemas.microsoft.com/office/powerpoint/2010/main" val="2470787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Naguib\Desktop\CLUB TECHNO\logo.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84368" y="116633"/>
            <a:ext cx="1115616" cy="112588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512" y="321334"/>
            <a:ext cx="7884368" cy="707886"/>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ar-M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LW Cool Shafa.  " pitchFamily="2" charset="0"/>
                <a:cs typeface="MCS Shafa S_U normal." pitchFamily="2" charset="-78"/>
              </a:rPr>
              <a:t>الهيكل التنظيمي لنادي </a:t>
            </a:r>
            <a:r>
              <a:rPr lang="ar-MA"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LW Cool Shafa.  " pitchFamily="2" charset="0"/>
                <a:cs typeface="MCS Shafa S_U normal." pitchFamily="2" charset="-78"/>
              </a:rPr>
              <a:t>التكنولوجيا الصناعية</a:t>
            </a:r>
            <a:endParaRPr lang="fr-F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LW Cool Shafa.  " pitchFamily="2" charset="0"/>
              <a:cs typeface="MCS Shafa S_U normal." pitchFamily="2" charset="-78"/>
            </a:endParaRPr>
          </a:p>
        </p:txBody>
      </p:sp>
      <p:graphicFrame>
        <p:nvGraphicFramePr>
          <p:cNvPr id="8" name="Diagramme 7"/>
          <p:cNvGraphicFramePr/>
          <p:nvPr>
            <p:extLst>
              <p:ext uri="{D42A27DB-BD31-4B8C-83A1-F6EECF244321}">
                <p14:modId xmlns:p14="http://schemas.microsoft.com/office/powerpoint/2010/main" val="3158768953"/>
              </p:ext>
            </p:extLst>
          </p:nvPr>
        </p:nvGraphicFramePr>
        <p:xfrm>
          <a:off x="-1777607" y="1196752"/>
          <a:ext cx="8799721" cy="55172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Diagramme 8"/>
          <p:cNvGraphicFramePr/>
          <p:nvPr>
            <p:extLst>
              <p:ext uri="{D42A27DB-BD31-4B8C-83A1-F6EECF244321}">
                <p14:modId xmlns:p14="http://schemas.microsoft.com/office/powerpoint/2010/main" val="1600456585"/>
              </p:ext>
            </p:extLst>
          </p:nvPr>
        </p:nvGraphicFramePr>
        <p:xfrm>
          <a:off x="3550985" y="1249491"/>
          <a:ext cx="5701535" cy="54452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506246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extLst>
              <p:ext uri="{D42A27DB-BD31-4B8C-83A1-F6EECF244321}">
                <p14:modId xmlns:p14="http://schemas.microsoft.com/office/powerpoint/2010/main" val="3606359813"/>
              </p:ext>
            </p:extLst>
          </p:nvPr>
        </p:nvGraphicFramePr>
        <p:xfrm>
          <a:off x="159301" y="620688"/>
          <a:ext cx="8799721" cy="47698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me 5"/>
          <p:cNvGraphicFramePr/>
          <p:nvPr>
            <p:extLst>
              <p:ext uri="{D42A27DB-BD31-4B8C-83A1-F6EECF244321}">
                <p14:modId xmlns:p14="http://schemas.microsoft.com/office/powerpoint/2010/main" val="2703139326"/>
              </p:ext>
            </p:extLst>
          </p:nvPr>
        </p:nvGraphicFramePr>
        <p:xfrm>
          <a:off x="279643" y="3356992"/>
          <a:ext cx="8799721" cy="25922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 name="Picture 2" descr="C:\Users\Naguib\Desktop\CLUB TECHNO\logo.png"/>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52320" y="47390"/>
            <a:ext cx="1552792" cy="15670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550421"/>
            <a:ext cx="7740352" cy="64633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MA" sz="36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rPr>
              <a:t>الهيكل التنظيمي لنادي </a:t>
            </a:r>
            <a:r>
              <a:rPr lang="ar-MA" sz="36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rPr>
              <a:t>التكنولوجيا الصناعية</a:t>
            </a:r>
            <a:endParaRPr lang="fr-FR" sz="36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LW Cool Shafa.  " pitchFamily="2" charset="0"/>
              <a:cs typeface="MCS Shafa S_U normal." pitchFamily="2" charset="-78"/>
            </a:endParaRPr>
          </a:p>
        </p:txBody>
      </p:sp>
    </p:spTree>
    <p:extLst>
      <p:ext uri="{BB962C8B-B14F-4D97-AF65-F5344CB8AC3E}">
        <p14:creationId xmlns:p14="http://schemas.microsoft.com/office/powerpoint/2010/main" val="3146416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1133872"/>
            <a:ext cx="6512511" cy="1143000"/>
          </a:xfrm>
        </p:spPr>
        <p:txBody>
          <a:bodyPr/>
          <a:lstStyle/>
          <a:p>
            <a:pPr rtl="1"/>
            <a:r>
              <a:rPr lang="ar-MA" sz="6000" b="0" dirty="0">
                <a:ln w="18415" cmpd="sng">
                  <a:solidFill>
                    <a:sysClr val="windowText" lastClr="000000"/>
                  </a:solidFill>
                  <a:prstDash val="solid"/>
                </a:ln>
                <a:solidFill>
                  <a:sysClr val="windowText" lastClr="000000"/>
                </a:solidFill>
                <a:effectLst/>
                <a:latin typeface="Arabic Typesetting" pitchFamily="66" charset="-78"/>
                <a:cs typeface="Arabic Typesetting" pitchFamily="66" charset="-78"/>
              </a:rPr>
              <a:t> لجنة المشاريع والبرامج</a:t>
            </a:r>
            <a:endParaRPr lang="fr-FR" sz="6000" b="0" dirty="0">
              <a:effectLst/>
            </a:endParaRPr>
          </a:p>
        </p:txBody>
      </p:sp>
      <p:sp>
        <p:nvSpPr>
          <p:cNvPr id="4" name="Rectangle 3"/>
          <p:cNvSpPr/>
          <p:nvPr/>
        </p:nvSpPr>
        <p:spPr>
          <a:xfrm>
            <a:off x="488130" y="2348880"/>
            <a:ext cx="8260334" cy="3416320"/>
          </a:xfrm>
          <a:prstGeom prst="rect">
            <a:avLst/>
          </a:prstGeom>
          <a:blipFill>
            <a:blip r:embed="rId2" cstate="print"/>
            <a:stretch>
              <a:fillRect/>
            </a:stretch>
          </a:blipFill>
          <a:ln w="57150">
            <a:noFill/>
          </a:ln>
          <a:effectLst>
            <a:glow rad="101600">
              <a:schemeClr val="accent5">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lvl="0" algn="r" rtl="1" eaLnBrk="0" fontAlgn="base" hangingPunct="0">
              <a:spcBef>
                <a:spcPct val="0"/>
              </a:spcBef>
              <a:spcAft>
                <a:spcPct val="0"/>
              </a:spcAft>
            </a:pPr>
            <a:r>
              <a:rPr lang="ar-MA" sz="5400" dirty="0">
                <a:solidFill>
                  <a:schemeClr val="tx1"/>
                </a:solidFill>
                <a:latin typeface="Arabic Typesetting" pitchFamily="66" charset="-78"/>
                <a:cs typeface="Arabic Typesetting" pitchFamily="66" charset="-78"/>
              </a:rPr>
              <a:t>تتعهد </a:t>
            </a:r>
            <a:r>
              <a:rPr lang="ar-MA" sz="5400" dirty="0" err="1">
                <a:solidFill>
                  <a:schemeClr val="tx1"/>
                </a:solidFill>
                <a:latin typeface="Arabic Typesetting" pitchFamily="66" charset="-78"/>
                <a:cs typeface="Arabic Typesetting" pitchFamily="66" charset="-78"/>
              </a:rPr>
              <a:t>بانجاز</a:t>
            </a:r>
            <a:r>
              <a:rPr lang="ar-MA" sz="5400" dirty="0">
                <a:solidFill>
                  <a:schemeClr val="tx1"/>
                </a:solidFill>
                <a:latin typeface="Arabic Typesetting" pitchFamily="66" charset="-78"/>
                <a:cs typeface="Arabic Typesetting" pitchFamily="66" charset="-78"/>
              </a:rPr>
              <a:t> تشخيص للوضع المدرسي وبلورة خطط عمل منبثقة من الوثيقة المرجعية للتشخيص وترجمتها إلى خطط قابلة للتنفيذ، وذلك بإعداد برامج ومشاريع ملائمة للواقع وتستجيب لمتطلبات وحاجيات تلاميذ المؤسسة.</a:t>
            </a:r>
          </a:p>
        </p:txBody>
      </p:sp>
      <p:pic>
        <p:nvPicPr>
          <p:cNvPr id="5" name="Picture 2" descr="C:\Users\Naguib\Desktop\CLUB TECHNO\logo.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06029"/>
            <a:ext cx="1152128" cy="116273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0528" y="360468"/>
            <a:ext cx="9144000" cy="692268"/>
          </a:xfrm>
          <a:prstGeom prst="rect">
            <a:avLst/>
          </a:prstGeom>
          <a:noFill/>
          <a:ln>
            <a:noFill/>
          </a:ln>
        </p:spPr>
        <p:style>
          <a:lnRef idx="1">
            <a:schemeClr val="dk1"/>
          </a:lnRef>
          <a:fillRef idx="3">
            <a:schemeClr val="dk1"/>
          </a:fillRef>
          <a:effectRef idx="2">
            <a:schemeClr val="dk1"/>
          </a:effectRef>
          <a:fontRef idx="minor">
            <a:schemeClr val="lt1"/>
          </a:fontRef>
        </p:style>
        <p:txBody>
          <a:bodyPr/>
          <a:lstStyle/>
          <a:p>
            <a:pPr algn="r" rtl="1"/>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الجمع </a:t>
            </a:r>
            <a:r>
              <a:rPr lang="ar-MA"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التأسيسي</a:t>
            </a:r>
            <a:r>
              <a:rPr lang="fr-FR"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 </a:t>
            </a:r>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لنادي التكنولوجيا الصناعية</a:t>
            </a:r>
            <a:endParaRPr lang="fr-FR" sz="4000" dirty="0">
              <a:ln w="18415" cmpd="sng">
                <a:solidFill>
                  <a:sysClr val="windowText" lastClr="000000"/>
                </a:solidFill>
                <a:prstDash val="solid"/>
              </a:ln>
              <a:solidFill>
                <a:srgbClr val="FFFFFF"/>
              </a:solidFill>
              <a:latin typeface="ALW Cool Shafa.  " pitchFamily="2" charset="0"/>
              <a:cs typeface="MCS Shafa S_U normal." pitchFamily="2" charset="-78"/>
            </a:endParaRPr>
          </a:p>
          <a:p>
            <a:pPr algn="r" rtl="1"/>
            <a:endParaRPr lang="ar-MA" sz="3600" dirty="0">
              <a:ln w="18415" cmpd="sng">
                <a:solidFill>
                  <a:sysClr val="windowText" lastClr="000000"/>
                </a:solidFill>
                <a:prstDash val="solid"/>
              </a:ln>
              <a:solidFill>
                <a:srgbClr val="FFFFFF"/>
              </a:solidFill>
              <a:latin typeface="ALW Cool Shafa.  " pitchFamily="2" charset="0"/>
              <a:cs typeface="Sultan Medium" pitchFamily="2" charset="-78"/>
            </a:endParaRPr>
          </a:p>
        </p:txBody>
      </p:sp>
    </p:spTree>
    <p:extLst>
      <p:ext uri="{BB962C8B-B14F-4D97-AF65-F5344CB8AC3E}">
        <p14:creationId xmlns:p14="http://schemas.microsoft.com/office/powerpoint/2010/main" val="218536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7" presetClass="emph" presetSubtype="0" fill="remove" grpId="0" nodeType="afterEffect">
                                  <p:stCondLst>
                                    <p:cond delay="0"/>
                                  </p:stCondLst>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1133872"/>
            <a:ext cx="6512511" cy="1143000"/>
          </a:xfrm>
        </p:spPr>
        <p:txBody>
          <a:bodyPr/>
          <a:lstStyle/>
          <a:p>
            <a:pPr rtl="1"/>
            <a:r>
              <a:rPr lang="ar-MA" sz="6000" b="0" dirty="0">
                <a:ln w="18415" cmpd="sng">
                  <a:solidFill>
                    <a:sysClr val="windowText" lastClr="000000"/>
                  </a:solidFill>
                  <a:prstDash val="solid"/>
                </a:ln>
                <a:solidFill>
                  <a:sysClr val="windowText" lastClr="000000"/>
                </a:solidFill>
                <a:effectLst/>
                <a:latin typeface="Arabic Typesetting" pitchFamily="66" charset="-78"/>
                <a:cs typeface="Arabic Typesetting" pitchFamily="66" charset="-78"/>
              </a:rPr>
              <a:t>لجنة الإعلام والتواصل</a:t>
            </a:r>
            <a:endParaRPr lang="fr-FR" sz="6000" b="0" dirty="0">
              <a:effectLst/>
            </a:endParaRPr>
          </a:p>
        </p:txBody>
      </p:sp>
      <p:sp>
        <p:nvSpPr>
          <p:cNvPr id="4" name="Rectangle 3"/>
          <p:cNvSpPr/>
          <p:nvPr/>
        </p:nvSpPr>
        <p:spPr>
          <a:xfrm>
            <a:off x="488130" y="2348880"/>
            <a:ext cx="8260334" cy="4247317"/>
          </a:xfrm>
          <a:prstGeom prst="rect">
            <a:avLst/>
          </a:prstGeom>
          <a:blipFill>
            <a:blip r:embed="rId2" cstate="print"/>
            <a:stretch>
              <a:fillRect/>
            </a:stretch>
          </a:blipFill>
          <a:ln w="57150">
            <a:noFill/>
          </a:ln>
          <a:effectLst>
            <a:glow rad="101600">
              <a:schemeClr val="accent5">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lvl="0" algn="r" rtl="1" eaLnBrk="0" fontAlgn="base" hangingPunct="0">
              <a:spcBef>
                <a:spcPct val="0"/>
              </a:spcBef>
              <a:spcAft>
                <a:spcPct val="0"/>
              </a:spcAft>
            </a:pPr>
            <a:r>
              <a:rPr lang="ar-MA" sz="5400" dirty="0">
                <a:solidFill>
                  <a:schemeClr val="tx1"/>
                </a:solidFill>
                <a:latin typeface="Arabic Typesetting" pitchFamily="66" charset="-78"/>
                <a:cs typeface="Arabic Typesetting" pitchFamily="66" charset="-78"/>
              </a:rPr>
              <a:t>يوكل إليها بالانفتاح على كل الفاعلين والشركاء من أجل إعدادهم للمساهمة في المشاريع والبرامج المعدة من طرف لجنة المشاريع والبرامج  كما تتولى إعداد المطويات والإعلانات والوثائق اللازمة للقيام بحملات تحسيسية وتوعوية لفائدة المنخرطين.</a:t>
            </a:r>
            <a:endParaRPr lang="ar-MA" sz="5400" dirty="0">
              <a:solidFill>
                <a:schemeClr val="tx1"/>
              </a:solidFill>
              <a:latin typeface="Arabic Typesetting" pitchFamily="66" charset="-78"/>
              <a:cs typeface="Arabic Typesetting" pitchFamily="66" charset="-78"/>
            </a:endParaRPr>
          </a:p>
        </p:txBody>
      </p:sp>
      <p:pic>
        <p:nvPicPr>
          <p:cNvPr id="5" name="Picture 2" descr="C:\Users\Naguib\Desktop\CLUB TECHNO\logo.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06029"/>
            <a:ext cx="1152128" cy="116273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0528" y="360468"/>
            <a:ext cx="9144000" cy="692268"/>
          </a:xfrm>
          <a:prstGeom prst="rect">
            <a:avLst/>
          </a:prstGeom>
          <a:noFill/>
          <a:ln>
            <a:noFill/>
          </a:ln>
        </p:spPr>
        <p:style>
          <a:lnRef idx="1">
            <a:schemeClr val="dk1"/>
          </a:lnRef>
          <a:fillRef idx="3">
            <a:schemeClr val="dk1"/>
          </a:fillRef>
          <a:effectRef idx="2">
            <a:schemeClr val="dk1"/>
          </a:effectRef>
          <a:fontRef idx="minor">
            <a:schemeClr val="lt1"/>
          </a:fontRef>
        </p:style>
        <p:txBody>
          <a:bodyPr/>
          <a:lstStyle/>
          <a:p>
            <a:pPr algn="r" rtl="1"/>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الجمع </a:t>
            </a:r>
            <a:r>
              <a:rPr lang="ar-MA"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التأسيسي</a:t>
            </a:r>
            <a:r>
              <a:rPr lang="fr-FR"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 </a:t>
            </a:r>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لنادي التكنولوجيا الصناعية</a:t>
            </a:r>
            <a:endParaRPr lang="fr-FR" sz="4000" dirty="0">
              <a:ln w="18415" cmpd="sng">
                <a:solidFill>
                  <a:sysClr val="windowText" lastClr="000000"/>
                </a:solidFill>
                <a:prstDash val="solid"/>
              </a:ln>
              <a:solidFill>
                <a:srgbClr val="FFFFFF"/>
              </a:solidFill>
              <a:latin typeface="ALW Cool Shafa.  " pitchFamily="2" charset="0"/>
              <a:cs typeface="MCS Shafa S_U normal." pitchFamily="2" charset="-78"/>
            </a:endParaRPr>
          </a:p>
          <a:p>
            <a:pPr algn="r" rtl="1"/>
            <a:endParaRPr lang="ar-MA" sz="3600" dirty="0">
              <a:ln w="18415" cmpd="sng">
                <a:solidFill>
                  <a:sysClr val="windowText" lastClr="000000"/>
                </a:solidFill>
                <a:prstDash val="solid"/>
              </a:ln>
              <a:solidFill>
                <a:srgbClr val="FFFFFF"/>
              </a:solidFill>
              <a:latin typeface="ALW Cool Shafa.  " pitchFamily="2" charset="0"/>
              <a:cs typeface="Sultan Medium" pitchFamily="2" charset="-78"/>
            </a:endParaRPr>
          </a:p>
        </p:txBody>
      </p:sp>
    </p:spTree>
    <p:extLst>
      <p:ext uri="{BB962C8B-B14F-4D97-AF65-F5344CB8AC3E}">
        <p14:creationId xmlns:p14="http://schemas.microsoft.com/office/powerpoint/2010/main" val="210249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7" presetClass="emph" presetSubtype="0" fill="remove" grpId="0" nodeType="afterEffect">
                                  <p:stCondLst>
                                    <p:cond delay="0"/>
                                  </p:stCondLst>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1133872"/>
            <a:ext cx="6512511" cy="1143000"/>
          </a:xfrm>
        </p:spPr>
        <p:txBody>
          <a:bodyPr/>
          <a:lstStyle/>
          <a:p>
            <a:pPr rtl="1"/>
            <a:r>
              <a:rPr lang="ar-MA" sz="6000" b="0" dirty="0">
                <a:ln w="18415" cmpd="sng">
                  <a:solidFill>
                    <a:sysClr val="windowText" lastClr="000000"/>
                  </a:solidFill>
                  <a:prstDash val="solid"/>
                </a:ln>
                <a:solidFill>
                  <a:sysClr val="windowText" lastClr="000000"/>
                </a:solidFill>
                <a:effectLst/>
                <a:latin typeface="Arabic Typesetting" pitchFamily="66" charset="-78"/>
                <a:cs typeface="Arabic Typesetting" pitchFamily="66" charset="-78"/>
              </a:rPr>
              <a:t>لجنة التتبع والمراقبة</a:t>
            </a:r>
            <a:endParaRPr lang="fr-FR" sz="6000" b="0" dirty="0">
              <a:effectLst/>
            </a:endParaRPr>
          </a:p>
        </p:txBody>
      </p:sp>
      <p:sp>
        <p:nvSpPr>
          <p:cNvPr id="4" name="Rectangle 3"/>
          <p:cNvSpPr/>
          <p:nvPr/>
        </p:nvSpPr>
        <p:spPr>
          <a:xfrm>
            <a:off x="488130" y="2348880"/>
            <a:ext cx="8260334" cy="3416320"/>
          </a:xfrm>
          <a:prstGeom prst="rect">
            <a:avLst/>
          </a:prstGeom>
          <a:blipFill>
            <a:blip r:embed="rId2" cstate="print"/>
            <a:stretch>
              <a:fillRect/>
            </a:stretch>
          </a:blipFill>
          <a:ln w="57150">
            <a:noFill/>
          </a:ln>
          <a:effectLst>
            <a:glow rad="101600">
              <a:schemeClr val="accent5">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lvl="0" algn="r" rtl="1" eaLnBrk="0" fontAlgn="base" hangingPunct="0">
              <a:spcBef>
                <a:spcPct val="0"/>
              </a:spcBef>
              <a:spcAft>
                <a:spcPct val="0"/>
              </a:spcAft>
            </a:pPr>
            <a:r>
              <a:rPr lang="ar-MA" sz="5400" dirty="0">
                <a:solidFill>
                  <a:schemeClr val="tx1"/>
                </a:solidFill>
                <a:latin typeface="Arabic Typesetting" pitchFamily="66" charset="-78"/>
                <a:cs typeface="Arabic Typesetting" pitchFamily="66" charset="-78"/>
              </a:rPr>
              <a:t>تسهر على تنفيذ الأنشطة المسطرة وتأهيل المنخرطين من أجل القيام بالأدوار المنوطة بهم كما تقوم بتتبع ومراقبة وتقييم خطة العمل المعدة من طرف لجنة المشاريع والبرامج.</a:t>
            </a:r>
            <a:endParaRPr lang="ar-MA" sz="5400" dirty="0">
              <a:solidFill>
                <a:schemeClr val="tx1"/>
              </a:solidFill>
              <a:latin typeface="Arabic Typesetting" pitchFamily="66" charset="-78"/>
              <a:cs typeface="Arabic Typesetting" pitchFamily="66" charset="-78"/>
            </a:endParaRPr>
          </a:p>
        </p:txBody>
      </p:sp>
      <p:pic>
        <p:nvPicPr>
          <p:cNvPr id="5" name="Picture 2" descr="C:\Users\Naguib\Desktop\CLUB TECHNO\logo.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06029"/>
            <a:ext cx="1152128" cy="116273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0528" y="360468"/>
            <a:ext cx="9144000" cy="692268"/>
          </a:xfrm>
          <a:prstGeom prst="rect">
            <a:avLst/>
          </a:prstGeom>
          <a:noFill/>
          <a:ln>
            <a:noFill/>
          </a:ln>
        </p:spPr>
        <p:style>
          <a:lnRef idx="1">
            <a:schemeClr val="dk1"/>
          </a:lnRef>
          <a:fillRef idx="3">
            <a:schemeClr val="dk1"/>
          </a:fillRef>
          <a:effectRef idx="2">
            <a:schemeClr val="dk1"/>
          </a:effectRef>
          <a:fontRef idx="minor">
            <a:schemeClr val="lt1"/>
          </a:fontRef>
        </p:style>
        <p:txBody>
          <a:bodyPr/>
          <a:lstStyle/>
          <a:p>
            <a:pPr algn="r" rtl="1"/>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الجمع </a:t>
            </a:r>
            <a:r>
              <a:rPr lang="ar-MA"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التأسيسي</a:t>
            </a:r>
            <a:r>
              <a:rPr lang="fr-FR"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 </a:t>
            </a:r>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لنادي التكنولوجيا الصناعية</a:t>
            </a:r>
            <a:endParaRPr lang="fr-FR" sz="4000" dirty="0">
              <a:ln w="18415" cmpd="sng">
                <a:solidFill>
                  <a:sysClr val="windowText" lastClr="000000"/>
                </a:solidFill>
                <a:prstDash val="solid"/>
              </a:ln>
              <a:solidFill>
                <a:srgbClr val="FFFFFF"/>
              </a:solidFill>
              <a:latin typeface="ALW Cool Shafa.  " pitchFamily="2" charset="0"/>
              <a:cs typeface="MCS Shafa S_U normal." pitchFamily="2" charset="-78"/>
            </a:endParaRPr>
          </a:p>
          <a:p>
            <a:pPr algn="r" rtl="1"/>
            <a:endParaRPr lang="ar-MA" sz="3600" dirty="0">
              <a:ln w="18415" cmpd="sng">
                <a:solidFill>
                  <a:sysClr val="windowText" lastClr="000000"/>
                </a:solidFill>
                <a:prstDash val="solid"/>
              </a:ln>
              <a:solidFill>
                <a:srgbClr val="FFFFFF"/>
              </a:solidFill>
              <a:latin typeface="ALW Cool Shafa.  " pitchFamily="2" charset="0"/>
              <a:cs typeface="Sultan Medium" pitchFamily="2" charset="-78"/>
            </a:endParaRPr>
          </a:p>
        </p:txBody>
      </p:sp>
    </p:spTree>
    <p:extLst>
      <p:ext uri="{BB962C8B-B14F-4D97-AF65-F5344CB8AC3E}">
        <p14:creationId xmlns:p14="http://schemas.microsoft.com/office/powerpoint/2010/main" val="210249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7" presetClass="emph" presetSubtype="0" fill="remove" grpId="0" nodeType="afterEffect">
                                  <p:stCondLst>
                                    <p:cond delay="0"/>
                                  </p:stCondLst>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1133872"/>
            <a:ext cx="6512511" cy="1143000"/>
          </a:xfrm>
        </p:spPr>
        <p:txBody>
          <a:bodyPr/>
          <a:lstStyle/>
          <a:p>
            <a:pPr rtl="1"/>
            <a:r>
              <a:rPr lang="ar-MA" sz="6000" b="0" dirty="0" smtClean="0">
                <a:ln w="18415" cmpd="sng">
                  <a:solidFill>
                    <a:sysClr val="windowText" lastClr="000000"/>
                  </a:solidFill>
                  <a:prstDash val="solid"/>
                </a:ln>
                <a:solidFill>
                  <a:sysClr val="windowText" lastClr="000000"/>
                </a:solidFill>
                <a:effectLst/>
                <a:latin typeface="Arabic Typesetting" pitchFamily="66" charset="-78"/>
                <a:cs typeface="Arabic Typesetting" pitchFamily="66" charset="-78"/>
              </a:rPr>
              <a:t>اللجنة </a:t>
            </a:r>
            <a:r>
              <a:rPr lang="ar-MA" sz="6000" b="0" dirty="0">
                <a:ln w="18415" cmpd="sng">
                  <a:solidFill>
                    <a:sysClr val="windowText" lastClr="000000"/>
                  </a:solidFill>
                  <a:prstDash val="solid"/>
                </a:ln>
                <a:solidFill>
                  <a:sysClr val="windowText" lastClr="000000"/>
                </a:solidFill>
                <a:effectLst/>
                <a:latin typeface="Arabic Typesetting" pitchFamily="66" charset="-78"/>
                <a:cs typeface="Arabic Typesetting" pitchFamily="66" charset="-78"/>
              </a:rPr>
              <a:t>المالية</a:t>
            </a:r>
            <a:endParaRPr lang="fr-FR" sz="6000" b="0" dirty="0">
              <a:effectLst/>
            </a:endParaRPr>
          </a:p>
        </p:txBody>
      </p:sp>
      <p:sp>
        <p:nvSpPr>
          <p:cNvPr id="4" name="Rectangle 3"/>
          <p:cNvSpPr/>
          <p:nvPr/>
        </p:nvSpPr>
        <p:spPr>
          <a:xfrm>
            <a:off x="488130" y="2348880"/>
            <a:ext cx="8260334" cy="2585323"/>
          </a:xfrm>
          <a:prstGeom prst="rect">
            <a:avLst/>
          </a:prstGeom>
          <a:blipFill>
            <a:blip r:embed="rId2" cstate="print"/>
            <a:stretch>
              <a:fillRect/>
            </a:stretch>
          </a:blipFill>
          <a:ln w="57150">
            <a:noFill/>
          </a:ln>
          <a:effectLst>
            <a:glow rad="101600">
              <a:schemeClr val="accent5">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a:spAutoFit/>
          </a:bodyPr>
          <a:lstStyle/>
          <a:p>
            <a:pPr lvl="0" algn="r" rtl="1" eaLnBrk="0" fontAlgn="base" hangingPunct="0">
              <a:spcBef>
                <a:spcPct val="0"/>
              </a:spcBef>
              <a:spcAft>
                <a:spcPct val="0"/>
              </a:spcAft>
            </a:pPr>
            <a:r>
              <a:rPr lang="ar-MA" sz="5400" dirty="0">
                <a:solidFill>
                  <a:schemeClr val="tx1"/>
                </a:solidFill>
                <a:latin typeface="Arabic Typesetting" pitchFamily="66" charset="-78"/>
                <a:cs typeface="Arabic Typesetting" pitchFamily="66" charset="-78"/>
              </a:rPr>
              <a:t>يترأسها أمين المال ويوكل إليها التدبير المالي للنادي، كما تقوم بإعداد تقرير مالي يرفع إلى المكتب المسير لعرضه أمام الجمع العام حسب المادة 1 من الباب الأول.</a:t>
            </a:r>
            <a:endParaRPr lang="ar-MA" sz="5400" dirty="0">
              <a:solidFill>
                <a:schemeClr val="tx1"/>
              </a:solidFill>
              <a:latin typeface="Arabic Typesetting" pitchFamily="66" charset="-78"/>
              <a:cs typeface="Arabic Typesetting" pitchFamily="66" charset="-78"/>
            </a:endParaRPr>
          </a:p>
        </p:txBody>
      </p:sp>
      <p:pic>
        <p:nvPicPr>
          <p:cNvPr id="5" name="Picture 2" descr="C:\Users\Naguib\Desktop\CLUB TECHNO\logo.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06029"/>
            <a:ext cx="1152128" cy="116273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0528" y="360468"/>
            <a:ext cx="9144000" cy="692268"/>
          </a:xfrm>
          <a:prstGeom prst="rect">
            <a:avLst/>
          </a:prstGeom>
          <a:noFill/>
          <a:ln>
            <a:noFill/>
          </a:ln>
        </p:spPr>
        <p:style>
          <a:lnRef idx="1">
            <a:schemeClr val="dk1"/>
          </a:lnRef>
          <a:fillRef idx="3">
            <a:schemeClr val="dk1"/>
          </a:fillRef>
          <a:effectRef idx="2">
            <a:schemeClr val="dk1"/>
          </a:effectRef>
          <a:fontRef idx="minor">
            <a:schemeClr val="lt1"/>
          </a:fontRef>
        </p:style>
        <p:txBody>
          <a:bodyPr/>
          <a:lstStyle/>
          <a:p>
            <a:pPr algn="r" rtl="1"/>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الجمع </a:t>
            </a:r>
            <a:r>
              <a:rPr lang="ar-MA"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التأسيسي</a:t>
            </a:r>
            <a:r>
              <a:rPr lang="fr-FR" sz="4000" dirty="0" smtClean="0">
                <a:ln w="18415" cmpd="sng">
                  <a:solidFill>
                    <a:sysClr val="windowText" lastClr="000000"/>
                  </a:solidFill>
                  <a:prstDash val="solid"/>
                </a:ln>
                <a:solidFill>
                  <a:srgbClr val="FFFFFF"/>
                </a:solidFill>
                <a:latin typeface="ALW Cool Shafa.  " pitchFamily="2" charset="0"/>
                <a:cs typeface="MCS Shafa S_U normal." pitchFamily="2" charset="-78"/>
              </a:rPr>
              <a:t> </a:t>
            </a:r>
            <a:r>
              <a:rPr lang="ar-MA" sz="4000" dirty="0">
                <a:ln w="18415" cmpd="sng">
                  <a:solidFill>
                    <a:sysClr val="windowText" lastClr="000000"/>
                  </a:solidFill>
                  <a:prstDash val="solid"/>
                </a:ln>
                <a:solidFill>
                  <a:srgbClr val="FFFFFF"/>
                </a:solidFill>
                <a:latin typeface="ALW Cool Shafa.  " pitchFamily="2" charset="0"/>
                <a:cs typeface="MCS Shafa S_U normal." pitchFamily="2" charset="-78"/>
              </a:rPr>
              <a:t>لنادي التكنولوجيا الصناعية</a:t>
            </a:r>
            <a:endParaRPr lang="fr-FR" sz="4000" dirty="0">
              <a:ln w="18415" cmpd="sng">
                <a:solidFill>
                  <a:sysClr val="windowText" lastClr="000000"/>
                </a:solidFill>
                <a:prstDash val="solid"/>
              </a:ln>
              <a:solidFill>
                <a:srgbClr val="FFFFFF"/>
              </a:solidFill>
              <a:latin typeface="ALW Cool Shafa.  " pitchFamily="2" charset="0"/>
              <a:cs typeface="MCS Shafa S_U normal." pitchFamily="2" charset="-78"/>
            </a:endParaRPr>
          </a:p>
          <a:p>
            <a:pPr algn="r" rtl="1"/>
            <a:endParaRPr lang="ar-MA" sz="3600" dirty="0">
              <a:ln w="18415" cmpd="sng">
                <a:solidFill>
                  <a:sysClr val="windowText" lastClr="000000"/>
                </a:solidFill>
                <a:prstDash val="solid"/>
              </a:ln>
              <a:solidFill>
                <a:srgbClr val="FFFFFF"/>
              </a:solidFill>
              <a:latin typeface="ALW Cool Shafa.  " pitchFamily="2" charset="0"/>
              <a:cs typeface="Sultan Medium" pitchFamily="2" charset="-78"/>
            </a:endParaRPr>
          </a:p>
        </p:txBody>
      </p:sp>
    </p:spTree>
    <p:extLst>
      <p:ext uri="{BB962C8B-B14F-4D97-AF65-F5344CB8AC3E}">
        <p14:creationId xmlns:p14="http://schemas.microsoft.com/office/powerpoint/2010/main" val="210249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7" presetClass="emph" presetSubtype="0" fill="remove" grpId="0" nodeType="afterEffect">
                                  <p:stCondLst>
                                    <p:cond delay="0"/>
                                  </p:stCondLst>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heme/theme1.xml><?xml version="1.0" encoding="utf-8"?>
<a:theme xmlns:a="http://schemas.openxmlformats.org/drawingml/2006/main" name="Sillage">
  <a:themeElements>
    <a:clrScheme name="Sillag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illage">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illage">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138</TotalTime>
  <Words>337</Words>
  <Application>Microsoft Office PowerPoint</Application>
  <PresentationFormat>Affichage à l'écran (4:3)</PresentationFormat>
  <Paragraphs>66</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Sillage</vt:lpstr>
      <vt:lpstr>Présentation PowerPoint</vt:lpstr>
      <vt:lpstr>Présentation PowerPoint</vt:lpstr>
      <vt:lpstr>Présentation PowerPoint</vt:lpstr>
      <vt:lpstr>Présentation PowerPoint</vt:lpstr>
      <vt:lpstr>Présentation PowerPoint</vt:lpstr>
      <vt:lpstr> لجنة المشاريع والبرامج</vt:lpstr>
      <vt:lpstr>لجنة الإعلام والتواصل</vt:lpstr>
      <vt:lpstr>لجنة التتبع والمراقبة</vt:lpstr>
      <vt:lpstr>اللجنة المالية</vt:lpstr>
      <vt:lpstr>لجنة المسك والتوثيق</vt:lpstr>
      <vt:lpstr>Présentation PowerPoint</vt:lpstr>
      <vt:lpstr>وَقُلِ اعْمَلُوا فَسَيَرَى اللَّهُ عَمَلَكُمْ وَرَسُولُهُ وَالْمُؤْمِنُونَ                                        [التوبة:105]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Naguib</dc:creator>
  <cp:lastModifiedBy>Naguib</cp:lastModifiedBy>
  <cp:revision>25</cp:revision>
  <dcterms:created xsi:type="dcterms:W3CDTF">2012-11-19T16:09:29Z</dcterms:created>
  <dcterms:modified xsi:type="dcterms:W3CDTF">2013-02-11T19:23:15Z</dcterms:modified>
</cp:coreProperties>
</file>