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85AA6-4129-46A8-AF80-EC293C72AE97}" type="datetimeFigureOut">
              <a:rPr lang="fr-FR" smtClean="0"/>
              <a:t>09/02/2013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BA1DE-B432-4F9E-887B-138B821FE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519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85AA6-4129-46A8-AF80-EC293C72AE97}" type="datetimeFigureOut">
              <a:rPr lang="fr-FR" smtClean="0"/>
              <a:t>09/02/2013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BA1DE-B432-4F9E-887B-138B821FE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1661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85AA6-4129-46A8-AF80-EC293C72AE97}" type="datetimeFigureOut">
              <a:rPr lang="fr-FR" smtClean="0"/>
              <a:t>09/02/2013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BA1DE-B432-4F9E-887B-138B821FE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4805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85AA6-4129-46A8-AF80-EC293C72AE97}" type="datetimeFigureOut">
              <a:rPr lang="fr-FR" smtClean="0"/>
              <a:t>09/02/2013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BA1DE-B432-4F9E-887B-138B821FE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3545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85AA6-4129-46A8-AF80-EC293C72AE97}" type="datetimeFigureOut">
              <a:rPr lang="fr-FR" smtClean="0"/>
              <a:t>09/02/2013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BA1DE-B432-4F9E-887B-138B821FE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55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85AA6-4129-46A8-AF80-EC293C72AE97}" type="datetimeFigureOut">
              <a:rPr lang="fr-FR" smtClean="0"/>
              <a:t>09/02/2013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BA1DE-B432-4F9E-887B-138B821FE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5765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85AA6-4129-46A8-AF80-EC293C72AE97}" type="datetimeFigureOut">
              <a:rPr lang="fr-FR" smtClean="0"/>
              <a:t>09/02/2013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BA1DE-B432-4F9E-887B-138B821FE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8324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85AA6-4129-46A8-AF80-EC293C72AE97}" type="datetimeFigureOut">
              <a:rPr lang="fr-FR" smtClean="0"/>
              <a:t>09/02/2013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BA1DE-B432-4F9E-887B-138B821FE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9774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85AA6-4129-46A8-AF80-EC293C72AE97}" type="datetimeFigureOut">
              <a:rPr lang="fr-FR" smtClean="0"/>
              <a:t>09/02/2013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BA1DE-B432-4F9E-887B-138B821FE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2321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85AA6-4129-46A8-AF80-EC293C72AE97}" type="datetimeFigureOut">
              <a:rPr lang="fr-FR" smtClean="0"/>
              <a:t>09/02/2013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BA1DE-B432-4F9E-887B-138B821FE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048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85AA6-4129-46A8-AF80-EC293C72AE97}" type="datetimeFigureOut">
              <a:rPr lang="fr-FR" smtClean="0"/>
              <a:t>09/02/2013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BA1DE-B432-4F9E-887B-138B821FE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6214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85AA6-4129-46A8-AF80-EC293C72AE97}" type="datetimeFigureOut">
              <a:rPr lang="fr-FR" smtClean="0"/>
              <a:t>09/02/2013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BA1DE-B432-4F9E-887B-138B821FE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9492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1046" t="18134" r="70291" b="1015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69779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Naguib</dc:creator>
  <cp:lastModifiedBy>Naguib</cp:lastModifiedBy>
  <cp:revision>1</cp:revision>
  <dcterms:created xsi:type="dcterms:W3CDTF">2013-02-09T17:54:27Z</dcterms:created>
  <dcterms:modified xsi:type="dcterms:W3CDTF">2013-02-09T17:55:16Z</dcterms:modified>
</cp:coreProperties>
</file>