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71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1F43A-27BD-435C-AD9C-5525E3337CEA}" type="datetimeFigureOut">
              <a:rPr lang="fr-FR" smtClean="0"/>
              <a:t>10/11/2014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7CA4-1456-4055-9ED9-075FF78E7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9194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1F43A-27BD-435C-AD9C-5525E3337CEA}" type="datetimeFigureOut">
              <a:rPr lang="fr-FR" smtClean="0"/>
              <a:t>10/11/2014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7CA4-1456-4055-9ED9-075FF78E7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0388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1F43A-27BD-435C-AD9C-5525E3337CEA}" type="datetimeFigureOut">
              <a:rPr lang="fr-FR" smtClean="0"/>
              <a:t>10/11/2014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7CA4-1456-4055-9ED9-075FF78E7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9690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1F43A-27BD-435C-AD9C-5525E3337CEA}" type="datetimeFigureOut">
              <a:rPr lang="fr-FR" smtClean="0"/>
              <a:t>10/11/2014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7CA4-1456-4055-9ED9-075FF78E7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3621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1F43A-27BD-435C-AD9C-5525E3337CEA}" type="datetimeFigureOut">
              <a:rPr lang="fr-FR" smtClean="0"/>
              <a:t>10/11/2014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7CA4-1456-4055-9ED9-075FF78E7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2511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1F43A-27BD-435C-AD9C-5525E3337CEA}" type="datetimeFigureOut">
              <a:rPr lang="fr-FR" smtClean="0"/>
              <a:t>10/11/2014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7CA4-1456-4055-9ED9-075FF78E7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5928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1F43A-27BD-435C-AD9C-5525E3337CEA}" type="datetimeFigureOut">
              <a:rPr lang="fr-FR" smtClean="0"/>
              <a:t>10/11/2014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7CA4-1456-4055-9ED9-075FF78E7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1123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1F43A-27BD-435C-AD9C-5525E3337CEA}" type="datetimeFigureOut">
              <a:rPr lang="fr-FR" smtClean="0"/>
              <a:t>10/11/2014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7CA4-1456-4055-9ED9-075FF78E7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7300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1F43A-27BD-435C-AD9C-5525E3337CEA}" type="datetimeFigureOut">
              <a:rPr lang="fr-FR" smtClean="0"/>
              <a:t>10/11/2014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7CA4-1456-4055-9ED9-075FF78E7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8328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1F43A-27BD-435C-AD9C-5525E3337CEA}" type="datetimeFigureOut">
              <a:rPr lang="fr-FR" smtClean="0"/>
              <a:t>10/11/2014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7CA4-1456-4055-9ED9-075FF78E7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662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1F43A-27BD-435C-AD9C-5525E3337CEA}" type="datetimeFigureOut">
              <a:rPr lang="fr-FR" smtClean="0"/>
              <a:t>10/11/2014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7CA4-1456-4055-9ED9-075FF78E7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0451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E1F43A-27BD-435C-AD9C-5525E3337CEA}" type="datetimeFigureOut">
              <a:rPr lang="fr-FR" smtClean="0"/>
              <a:t>10/11/2014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F7CA4-1456-4055-9ED9-075FF78E7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0713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Naguib\Desktop\CLUB TECHNO\logo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224136" cy="123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52536" y="160764"/>
            <a:ext cx="9144000" cy="1107996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ar-MA" sz="6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ALW Cool Shafa.  " pitchFamily="2" charset="0"/>
                <a:cs typeface="MCS Shafa S_U normal." pitchFamily="2" charset="-78"/>
              </a:rPr>
              <a:t>نادي </a:t>
            </a:r>
            <a:r>
              <a:rPr lang="ar-MA" sz="66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ALW Cool Shafa.  " pitchFamily="2" charset="0"/>
                <a:cs typeface="MCS Shafa S_U normal." pitchFamily="2" charset="-78"/>
              </a:rPr>
              <a:t>التكنولوجيا الصناعية</a:t>
            </a:r>
            <a:endParaRPr lang="fr-FR" sz="66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  <a:latin typeface="ALW Cool Shafa.  " pitchFamily="2" charset="0"/>
              <a:cs typeface="MCS Shafa S_U normal." pitchFamily="2" charset="-78"/>
            </a:endParaRPr>
          </a:p>
        </p:txBody>
      </p:sp>
      <p:pic>
        <p:nvPicPr>
          <p:cNvPr id="6" name="Picture 2" descr="C:\Users\Naguib\Desktop\CLUB TECHNO\logo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328" y="1471905"/>
            <a:ext cx="1224136" cy="123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51520" y="1516037"/>
            <a:ext cx="9144000" cy="1107996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ar-MA" sz="6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ALW Cool Shafa.  " pitchFamily="2" charset="0"/>
                <a:cs typeface="MCS Shafa S_U normal." pitchFamily="2" charset="-78"/>
              </a:rPr>
              <a:t>نادي </a:t>
            </a:r>
            <a:r>
              <a:rPr lang="ar-MA" sz="66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ALW Cool Shafa.  " pitchFamily="2" charset="0"/>
                <a:cs typeface="MCS Shafa S_U normal." pitchFamily="2" charset="-78"/>
              </a:rPr>
              <a:t>التكنولوجيا الصناعية</a:t>
            </a:r>
            <a:endParaRPr lang="fr-FR" sz="66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  <a:latin typeface="ALW Cool Shafa.  " pitchFamily="2" charset="0"/>
              <a:cs typeface="MCS Shafa S_U normal." pitchFamily="2" charset="-78"/>
            </a:endParaRPr>
          </a:p>
        </p:txBody>
      </p:sp>
      <p:pic>
        <p:nvPicPr>
          <p:cNvPr id="8" name="Picture 2" descr="C:\Users\Naguib\Desktop\CLUB TECHNO\logo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827178"/>
            <a:ext cx="1224136" cy="123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252536" y="2871310"/>
            <a:ext cx="9144000" cy="1107996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ar-MA" sz="6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ALW Cool Shafa.  " pitchFamily="2" charset="0"/>
                <a:cs typeface="MCS Shafa S_U normal." pitchFamily="2" charset="-78"/>
              </a:rPr>
              <a:t>نادي </a:t>
            </a:r>
            <a:r>
              <a:rPr lang="ar-MA" sz="66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ALW Cool Shafa.  " pitchFamily="2" charset="0"/>
                <a:cs typeface="MCS Shafa S_U normal." pitchFamily="2" charset="-78"/>
              </a:rPr>
              <a:t>التكنولوجيا الصناعية</a:t>
            </a:r>
            <a:endParaRPr lang="fr-FR" sz="66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  <a:latin typeface="ALW Cool Shafa.  " pitchFamily="2" charset="0"/>
              <a:cs typeface="MCS Shafa S_U normal." pitchFamily="2" charset="-78"/>
            </a:endParaRPr>
          </a:p>
        </p:txBody>
      </p:sp>
      <p:pic>
        <p:nvPicPr>
          <p:cNvPr id="10" name="Picture 2" descr="C:\Users\Naguib\Desktop\CLUB TECHNO\logo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328" y="4195330"/>
            <a:ext cx="1224136" cy="123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251520" y="4239462"/>
            <a:ext cx="9144000" cy="1107996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ar-MA" sz="6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ALW Cool Shafa.  " pitchFamily="2" charset="0"/>
                <a:cs typeface="MCS Shafa S_U normal." pitchFamily="2" charset="-78"/>
              </a:rPr>
              <a:t>نادي </a:t>
            </a:r>
            <a:r>
              <a:rPr lang="ar-MA" sz="66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ALW Cool Shafa.  " pitchFamily="2" charset="0"/>
                <a:cs typeface="MCS Shafa S_U normal." pitchFamily="2" charset="-78"/>
              </a:rPr>
              <a:t>التكنولوجيا الصناعية</a:t>
            </a:r>
            <a:endParaRPr lang="fr-FR" sz="66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  <a:latin typeface="ALW Cool Shafa.  " pitchFamily="2" charset="0"/>
              <a:cs typeface="MCS Shafa S_U normal." pitchFamily="2" charset="-78"/>
            </a:endParaRPr>
          </a:p>
        </p:txBody>
      </p:sp>
      <p:pic>
        <p:nvPicPr>
          <p:cNvPr id="12" name="Picture 2" descr="C:\Users\Naguib\Desktop\CLUB TECHNO\logo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328" y="5505967"/>
            <a:ext cx="1224136" cy="123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251520" y="5550099"/>
            <a:ext cx="9144000" cy="1107996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ar-MA" sz="6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ALW Cool Shafa.  " pitchFamily="2" charset="0"/>
                <a:cs typeface="MCS Shafa S_U normal." pitchFamily="2" charset="-78"/>
              </a:rPr>
              <a:t>نادي </a:t>
            </a:r>
            <a:r>
              <a:rPr lang="ar-MA" sz="66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ALW Cool Shafa.  " pitchFamily="2" charset="0"/>
                <a:cs typeface="MCS Shafa S_U normal." pitchFamily="2" charset="-78"/>
              </a:rPr>
              <a:t>التكنولوجيا الصناعية</a:t>
            </a:r>
            <a:endParaRPr lang="fr-FR" sz="66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  <a:latin typeface="ALW Cool Shafa.  " pitchFamily="2" charset="0"/>
              <a:cs typeface="MCS Shafa S_U normal.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358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</Words>
  <Application>Microsoft Office PowerPoint</Application>
  <PresentationFormat>Affichage à l'écran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Naguib</dc:creator>
  <cp:lastModifiedBy>Naguib</cp:lastModifiedBy>
  <cp:revision>2</cp:revision>
  <dcterms:created xsi:type="dcterms:W3CDTF">2013-02-16T15:45:42Z</dcterms:created>
  <dcterms:modified xsi:type="dcterms:W3CDTF">2014-11-10T19:02:52Z</dcterms:modified>
</cp:coreProperties>
</file>